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60" r:id="rId4"/>
    <p:sldId id="259" r:id="rId5"/>
    <p:sldId id="257" r:id="rId6"/>
    <p:sldId id="263" r:id="rId7"/>
    <p:sldId id="262" r:id="rId8"/>
    <p:sldId id="265"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1212F-93EB-4D26-B62E-7DC44A40680A}"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FB1212F-93EB-4D26-B62E-7DC44A4068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1212F-93EB-4D26-B62E-7DC44A4068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1212F-93EB-4D26-B62E-7DC44A40680A}"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69217006-A175-4DE6-A5D2-81E8BE24A92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1212F-93EB-4D26-B62E-7DC44A40680A}"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69217006-A175-4DE6-A5D2-81E8BE24A929}" type="datetimeFigureOut">
              <a:rPr lang="en-US" smtClean="0"/>
              <a:pPr/>
              <a:t>12/18/2012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FB1212F-93EB-4D26-B62E-7DC44A40680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impletoremember.com/" TargetMode="External"/><Relationship Id="rId2" Type="http://schemas.openxmlformats.org/officeDocument/2006/relationships/hyperlink" Target="http://www.wikipedia.org/wiki/kingd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History of the Jerusalem Wars</a:t>
            </a:r>
            <a:endParaRPr lang="en-US" dirty="0"/>
          </a:p>
        </p:txBody>
      </p:sp>
      <p:sp>
        <p:nvSpPr>
          <p:cNvPr id="3" name="Subtitle 2"/>
          <p:cNvSpPr>
            <a:spLocks noGrp="1"/>
          </p:cNvSpPr>
          <p:nvPr>
            <p:ph type="subTitle" idx="1"/>
          </p:nvPr>
        </p:nvSpPr>
        <p:spPr/>
        <p:txBody>
          <a:bodyPr>
            <a:normAutofit fontScale="70000" lnSpcReduction="20000"/>
          </a:bodyPr>
          <a:lstStyle/>
          <a:p>
            <a:r>
              <a:rPr lang="en-US" sz="3600" dirty="0" smtClean="0"/>
              <a:t>A </a:t>
            </a:r>
            <a:r>
              <a:rPr lang="en-US" sz="3600" dirty="0"/>
              <a:t>T</a:t>
            </a:r>
            <a:r>
              <a:rPr lang="en-US" sz="3600" dirty="0" smtClean="0"/>
              <a:t>ime Line</a:t>
            </a:r>
          </a:p>
          <a:p>
            <a:endParaRPr lang="en-US" sz="3600" dirty="0" smtClean="0"/>
          </a:p>
          <a:p>
            <a:r>
              <a:rPr lang="en-US" sz="2400" dirty="0" smtClean="0"/>
              <a:t>By: Kelsay Cook, Claire </a:t>
            </a:r>
            <a:r>
              <a:rPr lang="en-US" sz="2400" dirty="0" err="1" smtClean="0"/>
              <a:t>Hillard</a:t>
            </a:r>
            <a:r>
              <a:rPr lang="en-US" sz="2400" dirty="0" smtClean="0"/>
              <a:t>, and Alexis Diaz</a:t>
            </a:r>
            <a:endParaRPr lang="en-US" sz="2400" dirty="0"/>
          </a:p>
        </p:txBody>
      </p:sp>
    </p:spTree>
    <p:extLst>
      <p:ext uri="{BB962C8B-B14F-4D97-AF65-F5344CB8AC3E}">
        <p14:creationId xmlns:p14="http://schemas.microsoft.com/office/powerpoint/2010/main" val="4019523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Questions:</a:t>
            </a:r>
            <a:endParaRPr lang="en-US" dirty="0"/>
          </a:p>
        </p:txBody>
      </p:sp>
      <p:sp>
        <p:nvSpPr>
          <p:cNvPr id="3" name="Content Placeholder 2"/>
          <p:cNvSpPr>
            <a:spLocks noGrp="1"/>
          </p:cNvSpPr>
          <p:nvPr>
            <p:ph idx="1"/>
          </p:nvPr>
        </p:nvSpPr>
        <p:spPr/>
        <p:txBody>
          <a:bodyPr/>
          <a:lstStyle/>
          <a:p>
            <a:r>
              <a:rPr lang="en-US" dirty="0" smtClean="0"/>
              <a:t>How and why did it start?</a:t>
            </a:r>
          </a:p>
          <a:p>
            <a:r>
              <a:rPr lang="en-US" dirty="0" smtClean="0"/>
              <a:t>Who invaded Jerusalem?</a:t>
            </a:r>
          </a:p>
          <a:p>
            <a:r>
              <a:rPr lang="en-US" dirty="0" smtClean="0"/>
              <a:t>Did anyone start the War? If so who?</a:t>
            </a:r>
          </a:p>
          <a:p>
            <a:r>
              <a:rPr lang="en-US" dirty="0" smtClean="0"/>
              <a:t>Every time a new group of people invade into Jerusalem, what happens to the people who were already there?</a:t>
            </a:r>
          </a:p>
        </p:txBody>
      </p:sp>
    </p:spTree>
    <p:extLst>
      <p:ext uri="{BB962C8B-B14F-4D97-AF65-F5344CB8AC3E}">
        <p14:creationId xmlns:p14="http://schemas.microsoft.com/office/powerpoint/2010/main" val="2403375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Background of Jerusalem </a:t>
            </a:r>
            <a:endParaRPr lang="en-US" dirty="0"/>
          </a:p>
        </p:txBody>
      </p:sp>
      <p:sp>
        <p:nvSpPr>
          <p:cNvPr id="3" name="Content Placeholder 2"/>
          <p:cNvSpPr>
            <a:spLocks noGrp="1"/>
          </p:cNvSpPr>
          <p:nvPr>
            <p:ph idx="1"/>
          </p:nvPr>
        </p:nvSpPr>
        <p:spPr/>
        <p:txBody>
          <a:bodyPr/>
          <a:lstStyle/>
          <a:p>
            <a:r>
              <a:rPr lang="en-US" dirty="0" smtClean="0"/>
              <a:t>4 regions (at least in 1996)</a:t>
            </a:r>
            <a:br>
              <a:rPr lang="en-US" dirty="0" smtClean="0"/>
            </a:br>
            <a:r>
              <a:rPr lang="en-US" dirty="0" smtClean="0"/>
              <a:t>   1) Christian Quarter </a:t>
            </a:r>
            <a:br>
              <a:rPr lang="en-US" dirty="0" smtClean="0"/>
            </a:br>
            <a:r>
              <a:rPr lang="en-US" dirty="0" smtClean="0"/>
              <a:t>   2) Muslim Quarter</a:t>
            </a:r>
            <a:br>
              <a:rPr lang="en-US" dirty="0" smtClean="0"/>
            </a:br>
            <a:r>
              <a:rPr lang="en-US" dirty="0" smtClean="0"/>
              <a:t>   3)Armenian Quarter</a:t>
            </a:r>
            <a:br>
              <a:rPr lang="en-US" dirty="0" smtClean="0"/>
            </a:br>
            <a:r>
              <a:rPr lang="en-US" dirty="0" smtClean="0"/>
              <a:t>   4) Jewish Quarter</a:t>
            </a:r>
          </a:p>
          <a:p>
            <a:r>
              <a:rPr lang="en-US" dirty="0" smtClean="0"/>
              <a:t>4 main religions</a:t>
            </a:r>
            <a:br>
              <a:rPr lang="en-US" dirty="0" smtClean="0"/>
            </a:br>
            <a:r>
              <a:rPr lang="en-US" dirty="0" smtClean="0"/>
              <a:t>   1)</a:t>
            </a:r>
            <a:r>
              <a:rPr lang="en-US" dirty="0" err="1" smtClean="0"/>
              <a:t>Jewism</a:t>
            </a:r>
            <a:r>
              <a:rPr lang="en-US" dirty="0" smtClean="0"/>
              <a:t> </a:t>
            </a:r>
            <a:br>
              <a:rPr lang="en-US" dirty="0" smtClean="0"/>
            </a:br>
            <a:r>
              <a:rPr lang="en-US" dirty="0" smtClean="0"/>
              <a:t>   2)Christian</a:t>
            </a:r>
            <a:br>
              <a:rPr lang="en-US" dirty="0" smtClean="0"/>
            </a:br>
            <a:r>
              <a:rPr lang="en-US" dirty="0" smtClean="0"/>
              <a:t>   3)</a:t>
            </a:r>
            <a:r>
              <a:rPr lang="en-US" dirty="0" err="1" smtClean="0"/>
              <a:t>Abrahamic</a:t>
            </a:r>
            <a:r>
              <a:rPr lang="en-US" dirty="0" smtClean="0"/>
              <a:t> religions</a:t>
            </a:r>
            <a:br>
              <a:rPr lang="en-US" dirty="0" smtClean="0"/>
            </a:br>
            <a:r>
              <a:rPr lang="en-US" dirty="0" smtClean="0"/>
              <a:t>   4)Muslim</a:t>
            </a:r>
          </a:p>
        </p:txBody>
      </p:sp>
      <p:sp>
        <p:nvSpPr>
          <p:cNvPr id="5122" name="AutoShape 2" descr="data:image/jpeg;base64,/9j/4AAQSkZJRgABAQAAAQABAAD/2wCEAAkGBhQSEBQUEBIWFBUVFxUXFRYYFRoYFhcYHBgVGBcUGBgYHSYfFxsmGRUXHy8hJCcpLCwsFx4xNTMtNSYsLCoBCQoKDgwOGg8PGikkHCQsLCw0LCwsKSwvLCw0LCkvLCwqLCwpKSwsLzAsLC8pLCwsLCwsLiksLCwsKSwsKTUsKv/AABEIALMBCwMBIgACEQEDEQH/xAAbAAEAAwEBAQEAAAAAAAAAAAAABAUGAwECB//EAEkQAAIBAwIEAwMHCAcFCQAAAAECAwAREgQhBQYTMSJBUTJhoQczUnGBkcEUFRYjQmKisSRDU2NykrI0g8LR0iVEc4KTlKPD8P/EABgBAQEBAQEAAAAAAAAAAAAAAAABAwIE/8QAKhEBAAIBAgMGBwEAAAAAAAAAAAERAiExAxJBEyJRYYHwIzJScZGx8RT/2gAMAwEAAhEDEQA/AP3GlKUClKUClKUClKUClKUClKUClKUCovE+ICCJpWVmCC5CgE28zuQLAbk37Coc3NmjRSzazThQSCTPHYEd19rv7qouJ886TURmPTh9UWZQOlFOUXxA5mWNPDbvcHyoNfptQHRXXswDD6iAR8DX2TWO0/E9fLHHFpNANGoCqZNQylY1AAtHBG2TdrDIr76kfozrZf8AaeJuF+jpoUgv9bsZH+4igN8puh6jxpK8jocbRQyy5He+BjUhwCLEja9enm/USf7NwzUt+9MY9Ov8bF/4KveEcJj00EcEC4xxqFUXvsPU+Z8yamUGVw4tL3bR6UH0WTUyD7SY0+BqJwlNXFxYQz6150OkaXFo40Uv1QhxCKMQoK+Zvl7q2tZXmF+lxPh8x2V/yjTM1tspBG8QNu12iIHvNBqqUpQKUpQKUpQKUpQKUpQKUpQKUpQKUpQKUpQKUpQKUrKyc1PBHq5pkZ0jlWOFRE0buzN01RczZgXZQHvv4j2xoLziXHINP/tE0cV1Zhm4W6rbIi53tkPvFUEfPxlN9Lw/V6iEg2mVERWN9iglZSynfxfV61y4Tyw+o1cus4np48rRrpoWYTdBVuXYG2GTtY7C4xG9bK1Bl/z/AMQf5vheN/ObVxp94jWQ1H0nJ807Sy8QnlVne6Q6fVzLDHHigC+HAscgxJt+1WwpQU3D+TdHCF6WkhUoAqt01L2Ha7kZE+8m9XAFVmo5gRHdCrEpJDHtbcy2sRv2F9/xrrJxuFRcvftsFZibllFlUEndG7D9k11yz4FJ9Kqm5lhDEFrAWs3tZXWNhiFuTtIPLyqZoeIRzKWibIA2vYjyBHcbgggg9iCKTjMa0JNKUrkKyfyhaxIU0csxxii1kLyPYkIuMoDNbsMiov7xWsrLfKZpw3DJn/agwnQ97PE6upIOxGxuD60GnRwQCNwRcV9V4K9oFKUoFKUoFKUoFKUoFKUoFKUoFKUoFKUoFcdVq0iRnldURQSzMQFUDuST2FNXrEiRpJXVEQFmZiAqgdySewrGwwni2oimeIjQQ5NEklx+VSHHCcxf2a2OOffK9u1BK4xzqH6UPC3i1GomKMPakijhv4ppTGfANrC5uSdga5ablVuvDPxFk1EmZKqodYopSckZUZyGxC4hiAR389tRoOEwwZ9GJI+o2T4IFyb6TWG5rnxf2Yz6Sxf6gPxoJ9KUoFKV4wuKCnHDYJpndZcnVwXVXU4sOlZWA7fMjvvu1cpOUUZXUyOQ1gAwjYKA0jAAMljvI25ue2+1Q4uG6hcAIVXoxqgZZADJjJAzD90ERta/0je3c+fm3VmWFjcYklrS7WZ5iysCfEQrR2sPI77CvRttk69VjFy3GJAeq7MoB3YEnwqgLXFzfpd/W9TuG8MWFSFJN8O9v2Y0jHYDyQH6yazkvLkygYZ3MWnEhE12YqZOooMhIuSym+w2Pa+91wXhzoWaUsWIRQTIW2EcYO2y3zDbhRf7amW3zJK1pSlYIVmPlL0wfhWquxXCMy9rhjGQ4jYftIxUKR6GtPWd+UKIvwzUotrvHgLkAXZlUXJ2HfzoLzSOSilhixUEj0JAuPsNdqoIuZS+q08SQt0ponl6pBtewKoCNr2ve5+iBe+1/QKUpQKUpQKUpQKUpQKUpQKV4zWFzsB3ryOQMAVIIIBBBuCDuCCO4oPqlR9dr44Y2kmdY0QXZmICge8msvD8oql0eTTSw6ORsItXJZUZz7JZD4o427K7WBPpcEhsKoeOc76TSOY5ph1sQywJd5nubKqINyxJ2H29t6jcx84dKRdNokXU6xyB0siFiU95ZmUHpoNtjYm+1SOW+V+hnLqH6+pmYPLKVAAYLgqxr+wqr4R5nzNBXaTl+bXSLPxMYxqQ0OhvdEPlJqD2lk/d9lfed614Fe0oFQeNG0JPo0R+6RDU6oPHF/o0vuRj9wy/CgnUrwV7QKUpQKUrxmAFybAdzQe0qC3Gob2EgY+iXc/cl6+F1U73KRoi3IUuWyI+kUxFr+l6CxpUDo6g95Yx9UTH4mT8K8/Nzt7c7keihU+IF/jQWFRuI6QSwyRkXDoyn08SkfjXH80/3s3/AKh/mN69/M6ebSH65X/6qCt+T/UdThejY9+hEp+tVCH4rWgrK/Jr4dCYje8Oo1cW/os8mP8ACRWqoFKUoFKUoFKUoFKUoFKUoKPmPmnR6bGLWSonVV7K4uGUDxXuMQD28Xcm1Uul4xqpo10/DYcEiVYn1epFkBVQp6cSm8zbeoUHa5r35T9NGYInAB1ayAaNcA5lkNrwsh9qNlHivsAA3cCtdoo8Y1BRUNhdV9kHuQNhcXvvagzmj+T+PqLJrNRPrWU5Ks7AwrJ5yLEoCg+QBuFttvc1pNXo0lRo5VDo4KsrC4YHYgg967V4zWFzQV/BeX4NJH09LEsS3uQo3Y+rE7sfeTVjVIOaAEWR4ZURynTawbNXuVYKhLX29m1/ENvTrJzRpx2kBFlYtZsQrLmDla1ypBte9vKteyz8HPNC2pVOeaYckC5HME3KMoFpI4yrZAYteQbG3xF/TzVpghfqeEMV9h73C5k2xvjh4srWtve1Tss/pleaFvUbiaXhkHqjj+E1JBr5kW4I9QRWaueifKND6qp+8Cu1Q+DNfTw/+Gn+kCplApSlAqPxDTdSJ0+krL94IHxqRSgj8PmziRgLZKpsPK43H31IqBwnZXT6Ejj7Cc1+Dip9ApSlApSlBlOS/BqOJxfR1hkA90sML/6sq1dYb8tOm4jxN1wJfTwSqrOFs8SFLv5qh6iDPt4W9K1nBtf1oI5CLFludrb9jbc3Fxsbm4saCbSlKBSlKBSlKBSlKBSlKDF8sxGXietfV76mBlSEXBjj00gLRmMdwzYnMkXuAO1bSsxx7gmoTUjW6Eo0ojEUsEllSaNWZ1CyAXjkBY2JuDsCKm8v81xarJAGinj+d08gxljPvX9pfRluD60F1XhF+9e0oKCPhkUTxRPqmJBUwRO8YICZAKqhQzgA2JNzYDeuv6LR9Pp5va6G91v4IhEP2beyLnbv7tqi8W4bMZJOnEsiyvA5cuFZBHh4QCPEbrku9rs3bzh6jhGrZXUg43VRabxMvVmcst9h4XjFmB9kixsK9sXMRPPX49+7Z7XonRcnxRqi9aQAFgBdFBLPFJioCAIA0IsqAd2rzRcjxRqyiSQ5ZXJ6YJLRGIscUFzib3NyTub1Dg5bmKxNNd5UfTH55iAFiRZGAuAT1Azdt/tr64Jy9OvT67SMFkye8wOTCMjMBFXwmSxxYntc27V1OU1PxP1r9kjeNGrRLAD0AFfVKV4GuyDwT5hB6ZL9zMPwqdUHg/zbD0klH/yMfxqdQKUpQKUpQQIvDqXHlIisPrUlW+DR/dU+oGuFpYG/eZPsZCf5oKn0FLLx142l66RpHEFJYSksciQgs0agEkb3awv3ovNkJClA75AEYrkNzIAtwbXvE/Y227134gkGTrK2LSJmfEwOMRBzUj2SpYG43ppuFwsqOpZrqjBmdiSAJCpORv8A1rd/X3Cte7VzC6OB5pjIuqsRdQCwKqwLojEHzx6gNrfjaVwfjsWpVmha4U2O48xcHYnuPt9bVG0vK8SAhizC/hBZsVGSsABf9xbnzt76l8I0saR/qWZlJ2ydnsB4cVyOwFrWplyVpYodV4OOwH+20U6fbHNE4+EhrWVlOavBxDhcn99PCf8AeQOQP80QqdzawEUZYjDqqXQtj1Fs3gv2NjZrEgHG1ZIvaV+cNxfUNivWSONRDdYnA9iSFmCFiSLp1VKkkbLub1K0vH9QHQyalCOqc0WwGFiMg5BNuxC43vcEjY0G9pUXhWozhjbItdRcnEkm1jcqApN79hb0qVQKUpQKUpQKUpQKpuYOVYtXizZRzR/NTxnGaM/ut5r6qbqfSrmlBkNPzPNo2WLioGJIWPWotoXJ2CzL/wB3c/5D5Edq1wNctZo0ljaOVA6MCGVhdWB7gg96xaar80SFMjJoNjYHOXQluwZRdjpz5HunbtQbqlV6cfgYeGQP32UFjcbEFVBIN/K1enjUY9rNP8UbqPvK2oJ9KgDjUR7Fj9Uch/ktDxdfKOY/7l/xAoJ9KgfnQ+UEx/8AKB/NhXv5wfy08n2mMf8AFQecK/rR6TP8bN+NT6p9Pruk8nVUxmR80Ht3GKKfYvuCDt6EVJ/Oy/sxyt9UTj/UBQT6VB/ODn2dPJ9pRf8AirzrzntEi+9pCfgq/jQT68vUH8kmb258fdGgX4vkf5V7+Zoz7eUn+Niw/wApOPwoIfGuKxhQQ+TRujFU8bAZYtcL28LHvaroVG1GiUxNGAFDKy2AsBcEdh9dOGz5wox7lVJ+u2/xvQQuL8GaaRWDAAKUa991Z4y6/aisPtqtflRzcXjuYivUsS9+gIen2+byGffue1961FK7jiZRFQts1+jLuweTp5h2cWucCZYX8JKg3xjIvYd6t+DaDowiOyixe2IsLFmINrCxsRf8anUpOczFEzbJ/KKcYtLL/Y67SOf8JkEbfCQ1c8W1kkcmmCY4SS4SXBLWwcjGxsDdRcm+33ip+U+EtwnVkd0jEg+uNlkv/BVpq+NYfk5CBlmZFHis13sRitjlYXY7iwUmuEReO8eaNYH04EqyM+WPiLIsUjnp2O7XTYefbzqt0HPLsgy0zuQIQxUgEyOqY+A7qGd1APaxJNgKvOO8ZOnCYx5li9xljYJG0jdwbmykAbbnuKjHnTSjLxm645WQkgFGfI2B2Cq9/TE0hZcNdzExghkX9QkruDI4F1UBymz2VWcqAMthe3e1Qv09LOqRxg76fJ3bDwuVD3QXMbAutgbg5bHte01HOelXZ3I8DuQVNwEYo6keRBB7+hPYVKXj8JNvF7SpfA45kXwv2LADf0onR88t8d/K4jJ0jGMrC5BuLA+XssL4kHsQe/eraqaLmmBoppUJZYEzey2NinUsAfMqQftrmea447LqMUkLlMEfqEMFVwjWAxazAbi1yN9waSL2lU3CubINQyIhId41kCMLMAyq+JF9mwdT9TCrmgUpSgUpSgVnW5bSOfU6mR8lljcMhW3hKpkC19xaPawB8RuW2toqp+cdR0+Hat/o6ecj6+m1vjQRvk+VvzXpC5LM8KOxJJJZxmSSe5JatDaq/l/S9LSaeP6EMSf5UUfhU1plDBSwDNewuLm1r2Hna4++g+6UpQKV8mQXxuLkEgX3sLAm3puPvFfVBDlb+kRj9yU/GIfjUyoDG+rHuib4uv8A01PoI+u1giTIgnxIth6u6oDv72vUeHj8LMVWTcMF9lgCSSBYkWYXUi4JFxa9658cWK0Zn1HRQOpsXRFkIIZVYuPpKD4SDsfK9RIuTYVSZVZgJje4EashyLgqyoCxyN7uW7Ct8ccOW8rv+OJmb0S35lgwDiRShAbLcAKepZu390+3ur4/SmHKMXa0mViUcWIdExcEZIcpFF2AH3iuc/LMIR7syKX6hN1AUBCmIutggBJsfU+tfGl5PiRAoeQgZfQAF5I5LBVQKovENlAG523vXURwfM7y+qDwrYSJ9CRx9jWcfB6nVXo2GpcHYOiv7rqSrfAp91eZ2sKVCk4xCDbqKT6Kcm+5bmq/jvOEWkgeeVJemguTjhf0CiQqST6UF7SskvNGvkF4OEsAbWafUxRix87R5mmPGJPPQ6cH0E07D7yi0F5zHpOro9RH/aQyp/mRh+NZ/l3UQS6Lhc06sXMUKxuM7K7IikMV2GRUDfv29a6jlXWv8/xaW3pBBDD8WDt8anaTlSOGDTQRyOI9OylcsS7ENdbva67m3htcEjzoO3E9HpgsUc63W7dMEsdwjlgTfcFMrg7HtUeLh2gdTIFjtIoZrtbwyK5FwT4ARI5tt7TVK1/AkmEK6huoYyxGSp4yUdd1xtsGJ2HlVdw/keBGVg5fFkZb4ndAFK+liVBt5EbUgl31uh0MYkmfBcS4dg5BDHIsPC3tnNvfvavuLhGjZGVUVVAViuTIVCeFXxuCns2y2uB51An5BisR1nXK6XxjPgYMuFiu7+I2f2v5VaDhEX5TMxcXnjCvECoyFguZA8RNhjf029LFcuFR6TEtHHisipEOoGUSRhTgiCT2kxJNh6m4r40HCtDJ02hEb38aESFiwUoL7tdgDGg3uBiKjvyMrY56iVsXiYXxt+qx6e1rZDEXYbnepHC+TY4JUkDM3TXFQQLC3UCkW8wsjKfXv3oiy0HBIYDeJMTiq7E+yoso3PkABfvYAdhU6lKBSlKBSlKBXDXaJJo3ilUOjqVdT2ZTsQa718udt6DN/J6CNGVyYqmo1UaZMWIRJ5FRcmJJAUAbnyrrxDhOofUddHjGBTpoUYsVW5cCTMBM8iD4T7Kem3D5M4gvC4AP70kk3JPWkuST3J9aueOzMmndoyQRjdgLlVyUO4FjchCx7Ht2NacPKYy066JlFwopOWJThu17yM/659y2oiIPf+xV1917edRf0b1QZ7O/zcqxkTAKoKOqIboXJyKtfIW+sWPq82LEkpimEsSs4R3YubiAuqBrguDIpCnfK5Ck2ro/N0x1EkSdLYALcEsrdXTxnMCS9iJiw2W+IsSN690Rxo0qPVjPLvL61/L2othET08pPCJjlizxMLF7i4xf2rgAkW3qTwbgk6PE8rEuoRXPVZgVGnVGFux/XAt2v51APMmoicRlopGM8isSCg2MQWFR1CQ5Dlh7RsPZO7VpeCaqSSMvKV3dwoVSLKrFQCSxyPhvfbv286z4mXExw1qpdRU5PUX+lMfSJPi8n/Kp9QNNvqJj6LEn2gO//wBgqfXhaqfjWll6iSwxpKVSSPB2xHjMZyvY7WQg7XsfPsaiLhGrVAiAC0exMpADDSiER2Ugj9YuVwfO/etfStseNOMVUOZxubYmPlSd4HjluR09UIlabzcxmLLABTazjtYX99dl5d1BkkJLhXKWHWAXp9SJumAqZ3VFdb5/VfLbYVmpufoM2WCLU6koxVjBp3kQMNmXqWCEg7HxVp/qz8nPZw0cUYVQo7AADz2G3nXPUaJJLdRFa17ZKDa/fvWQ1XOeqMsaR6Foy98E1Dxo0tiL2KOxiABvcqbkgVMy4s/ZdDAPe007D7hGK8rRpo4gosoAHoBYfCsnzHoo24tw5pUWRWTVxqHAYLJjHIjqDsGxSQXrt+jeuf57ijqPSDTRRfc0nUau2h5IiSaOaSfU6iSIlozNOzKrFSpYIuKXxYjt50GjApSlAql5g4G+oeBllxEMschQqCrYupLeuQUMB5eL6iLqqTj0UnW0zRZmz2ZAD0ypZMmdgRiVUMRe4J2tvQdNfpZmOnkCRl4nYumZtZkdPCxTf2gdwKpByxrBsuoCiz2IdhYGR2wsB3IYHPvtbtvVpx2WR44WRJQhZjKi3WW2LYA4+ILnjfHe3uvVW2t17NH+pdQrxll9BbZDLf8AWhr+I2GJUUhVhw3gUyTgyydSIKQAzs2JErNEVBGzBSoLMTfFbWsbx9XwDUiSUwtGBI0j5n5w5IqiO+JKFcTiwNrWuptUPQcR4hl82SHdmJeMqBaKC8QW5wXLq2N/Ey9997Dq6t9I3UVg4eHLprg7REQvMEGR8QykQWN/DtvvVlFdHynrBf8ApBDOYeo4kbI4RtHtdbXBxkvbxG4I9dsBWI1fENfgU08MkY6UmLEGR7hnKMC9jcqoGDb+Mel6ttHr9WRqi8YUIr9EYkMxGeB9CCoQ+oJI+qWNFSsZDq9W8cfTDsFfTFbA2kjxBLtLfxZMTkLeG33+DjPEQoPQy8EhA6RVshiQWBJAG7qFBuxVT2ba0NpSsRr+IazYy5RIkcjMyIQpHQkIdnJ8LCTEdO3cX3B22GjkYxoXFmKqWHoxAuPvpQ70pSoFVnMfBo9VpZIJ8um48WJxPhIYWPluoqzr4ljyUg9iCPv2oKD5PB/2VotgL6eI7AAbqCdh9daKsx8nchGjOnc3bRyyaUmwBKxn9Uxt5mIxn7a09B5avbUpQK56icIjOeygsfWwBJ/lXSoHFzknSHtSgoPcLeJj9S/EgUHnDUfOR3TAPgQMgxuFIJNhttj91WFBSgVB4vx2DSx9TUzJEvq7AXPoo7sfcLmuPNHEzp9FqZlNmihldf8AEEYr/FaqzljkyCJY55UM2qKIZJ5mMsmRALYl79MXvsoAoIWq4nqOJARaSObTaZz+t1ci9N2j8006N47t26jAAAki5rV8O4dHBEkUKBI0UKijsAP/AN3qTalBV8Q5djmninbIPF7NiBcZBrG4uBko9ki4uDcG1WlKUClKUClKUCqPjvH2gn08YXwSE5ta5AyjjVVFxdi8qk2vZVbY+V5VXxriJiMNohKXkVF8QDBm2yAI3subHtspoIXMnHjFHE8EkeLmQ5EZqwSN3Cghh3KgbXPpXAc7AkKsJMhJUoXUYsHKWbzXdSe3lVnx3XiCNGEIlvJGipcKcmYKpW4te5v5WAJ8qiRc0aXdmIRiWucGJOLMgBIX2iFJC97e6kK58L5wGoMvSgYiOLqdxctirCMgdiQ21ie3lULTc8BFQSETM7Q3wUIqrIE3BZjmFZwCNm91TW1WnjZdRBHnJMXQXJQKFBaXLP5sDpbi3dRX2/M2lVlSwZ2aI4omdjKPDJdRYj1YX+NEceA84Gd4o2gKu8YdypyRL9SwuQLj9WQfQkC3e2nqv4Tr4JwXgKtiSCQtj4rP5gGzAhr9je9WFB4FA7Clq9pQfLID3ANfVKUClKUCvmRbgi9rg7jvX1SgxXyVaZF0kxjcyq2q1GMzNk8yq2CyM/7ZstrjawFbQsB3NZbT/J8kShINZrYkXZUXUnFR6AMpsKg8x8oYad3bVaubEG0ckylSzeAY/qWs92AU22J8qDWvxaEd5ox9ci/865tx2Af1qH6jf+V6pYeR/CL6zWg+YGqNr+YBCja/uFdP0GXz1mv/APeSfgaC3HGYz2zPvEUhH3haivxFOqZZG6UccZGUo6YuzAt7duwRd/3qgD5ONGbmVZZmO5aXUTSE/e9vhXbT/J7w5CCuiguNwTGGN/XxXoI5+UbSsbabras9v6PBJKP84AT+KucGp4pqAWVNPooyWxWZHmnCgkBmVHVFJG9rm161aRgAACwGwA7D7K+qDI6nkmfUIU1vEZpY29qOOKGFGFwcTZWYjb6Va0CvaUClKUClKUClKUClKUCq7iOpgSaHrH9YSwi2Y2LYoTsLLfJVufNgPOrGqri3A+tLDJ1CvSN7AA38SNsT7B8GJO91Zh53AOJcOgWFGlLKmnJkVs5LqQGBa4OTbMRvfvUHXcM0ERBlCrkXFsmtdcpHYgGwxGRLHsDa9tqna/hDzQiJ5jY3WU4Ld1PcD6B8ri/nt6VI5BQmQtIWMhlJJRb3kiaIt72xYXPniKnTRVqmh08sItsgJmUhmR0L5MXvcMl8m9NiahcO4PonAeJCouuBPUQbYsrR5WuDiDddjv3ua6aPlFEmlcuWEsZiK4geCygLceQAIHawb7aiyckFsM9Q7YPEwBUW/VY4Na9g/hsWFgbnwiqi44JDp0iVdKU6bXZcWuCL2uu/YdvdVjWb4RyWkEscgfLppgoxxtYyBSLNb2ZCDtuQDt2rSUClKUClKUClKUClKUCvGUHuL9v53HxrylB9UpSgUpSgUpSgUpSgUpSgUpSgUpSgUpSgUpSgUpSgUpSgUpSgUpSgUpSg/9k="/>
          <p:cNvSpPr>
            <a:spLocks noChangeAspect="1" noChangeArrowheads="1"/>
          </p:cNvSpPr>
          <p:nvPr/>
        </p:nvSpPr>
        <p:spPr bwMode="auto">
          <a:xfrm>
            <a:off x="63500" y="-828675"/>
            <a:ext cx="2543175" cy="1704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hQSEBQUEBIWFBUVFxUXFRYYFRoYFhcYHBgVGBcUGBgYHSYfFxsmGRUXHy8hJCcpLCwsFx4xNTMtNSYsLCoBCQoKDgwOGg8PGikkHCQsLCw0LCwsKSwvLCw0LCkvLCwqLCwpKSwsLzAsLC8pLCwsLCwsLiksLCwsKSwsKTUsKv/AABEIALMBCwMBIgACEQEDEQH/xAAbAAEAAwEBAQEAAAAAAAAAAAAABAUGAwECB//EAEkQAAIBAwIEAwMHCAcFCQAAAAECAwAREgQhBQYTMSJBUTJhoQczUnGBkcEUFRYjQmKisSRDU2NykrI0g8LR0iVEc4KTlKPD8P/EABgBAQEBAQEAAAAAAAAAAAAAAAABAwIE/8QAKhEBAAIBAgMGBwEAAAAAAAAAAAERAiExAxJBEyJRYYHwIzJScZGx8RT/2gAMAwEAAhEDEQA/AP3GlKUClKUClKUClKUClKUClKUClKUCovE+ICCJpWVmCC5CgE28zuQLAbk37Coc3NmjRSzazThQSCTPHYEd19rv7qouJ886TURmPTh9UWZQOlFOUXxA5mWNPDbvcHyoNfptQHRXXswDD6iAR8DX2TWO0/E9fLHHFpNANGoCqZNQylY1AAtHBG2TdrDIr76kfozrZf8AaeJuF+jpoUgv9bsZH+4igN8puh6jxpK8jocbRQyy5He+BjUhwCLEja9enm/USf7NwzUt+9MY9Ov8bF/4KveEcJj00EcEC4xxqFUXvsPU+Z8yamUGVw4tL3bR6UH0WTUyD7SY0+BqJwlNXFxYQz6150OkaXFo40Uv1QhxCKMQoK+Zvl7q2tZXmF+lxPh8x2V/yjTM1tspBG8QNu12iIHvNBqqUpQKUpQKUpQKUpQKUpQKUpQKUpQKUpQKUpQKUpQKUrKyc1PBHq5pkZ0jlWOFRE0buzN01RczZgXZQHvv4j2xoLziXHINP/tE0cV1Zhm4W6rbIi53tkPvFUEfPxlN9Lw/V6iEg2mVERWN9iglZSynfxfV61y4Tyw+o1cus4np48rRrpoWYTdBVuXYG2GTtY7C4xG9bK1Bl/z/AMQf5vheN/ObVxp94jWQ1H0nJ807Sy8QnlVne6Q6fVzLDHHigC+HAscgxJt+1WwpQU3D+TdHCF6WkhUoAqt01L2Ha7kZE+8m9XAFVmo5gRHdCrEpJDHtbcy2sRv2F9/xrrJxuFRcvftsFZibllFlUEndG7D9k11yz4FJ9Kqm5lhDEFrAWs3tZXWNhiFuTtIPLyqZoeIRzKWibIA2vYjyBHcbgggg9iCKTjMa0JNKUrkKyfyhaxIU0csxxii1kLyPYkIuMoDNbsMiov7xWsrLfKZpw3DJn/agwnQ97PE6upIOxGxuD60GnRwQCNwRcV9V4K9oFKUoFKUoFKUoFKUoFKUoFKUoFKUoFKUoFcdVq0iRnldURQSzMQFUDuST2FNXrEiRpJXVEQFmZiAqgdySewrGwwni2oimeIjQQ5NEklx+VSHHCcxf2a2OOffK9u1BK4xzqH6UPC3i1GomKMPakijhv4ppTGfANrC5uSdga5ablVuvDPxFk1EmZKqodYopSckZUZyGxC4hiAR389tRoOEwwZ9GJI+o2T4IFyb6TWG5rnxf2Yz6Sxf6gPxoJ9KUoFKV4wuKCnHDYJpndZcnVwXVXU4sOlZWA7fMjvvu1cpOUUZXUyOQ1gAwjYKA0jAAMljvI25ue2+1Q4uG6hcAIVXoxqgZZADJjJAzD90ERta/0je3c+fm3VmWFjcYklrS7WZ5iysCfEQrR2sPI77CvRttk69VjFy3GJAeq7MoB3YEnwqgLXFzfpd/W9TuG8MWFSFJN8O9v2Y0jHYDyQH6yazkvLkygYZ3MWnEhE12YqZOooMhIuSym+w2Pa+91wXhzoWaUsWIRQTIW2EcYO2y3zDbhRf7amW3zJK1pSlYIVmPlL0wfhWquxXCMy9rhjGQ4jYftIxUKR6GtPWd+UKIvwzUotrvHgLkAXZlUXJ2HfzoLzSOSilhixUEj0JAuPsNdqoIuZS+q08SQt0ponl6pBtewKoCNr2ve5+iBe+1/QKUpQKUpQKUpQKUpQKUpQKV4zWFzsB3ryOQMAVIIIBBBuCDuCCO4oPqlR9dr44Y2kmdY0QXZmICge8msvD8oql0eTTSw6ORsItXJZUZz7JZD4o427K7WBPpcEhsKoeOc76TSOY5ph1sQywJd5nubKqINyxJ2H29t6jcx84dKRdNokXU6xyB0siFiU95ZmUHpoNtjYm+1SOW+V+hnLqH6+pmYPLKVAAYLgqxr+wqr4R5nzNBXaTl+bXSLPxMYxqQ0OhvdEPlJqD2lk/d9lfed614Fe0oFQeNG0JPo0R+6RDU6oPHF/o0vuRj9wy/CgnUrwV7QKUpQKUrxmAFybAdzQe0qC3Gob2EgY+iXc/cl6+F1U73KRoi3IUuWyI+kUxFr+l6CxpUDo6g95Yx9UTH4mT8K8/Nzt7c7keihU+IF/jQWFRuI6QSwyRkXDoyn08SkfjXH80/3s3/AKh/mN69/M6ebSH65X/6qCt+T/UdThejY9+hEp+tVCH4rWgrK/Jr4dCYje8Oo1cW/os8mP8ACRWqoFKUoFKUoFKUoFKUoFKUoKPmPmnR6bGLWSonVV7K4uGUDxXuMQD28Xcm1Uul4xqpo10/DYcEiVYn1epFkBVQp6cSm8zbeoUHa5r35T9NGYInAB1ayAaNcA5lkNrwsh9qNlHivsAA3cCtdoo8Y1BRUNhdV9kHuQNhcXvvagzmj+T+PqLJrNRPrWU5Ks7AwrJ5yLEoCg+QBuFttvc1pNXo0lRo5VDo4KsrC4YHYgg967V4zWFzQV/BeX4NJH09LEsS3uQo3Y+rE7sfeTVjVIOaAEWR4ZURynTawbNXuVYKhLX29m1/ENvTrJzRpx2kBFlYtZsQrLmDla1ypBte9vKteyz8HPNC2pVOeaYckC5HME3KMoFpI4yrZAYteQbG3xF/TzVpghfqeEMV9h73C5k2xvjh4srWtve1Tss/pleaFvUbiaXhkHqjj+E1JBr5kW4I9QRWaueifKND6qp+8Cu1Q+DNfTw/+Gn+kCplApSlAqPxDTdSJ0+krL94IHxqRSgj8PmziRgLZKpsPK43H31IqBwnZXT6Ejj7Cc1+Dip9ApSlApSlBlOS/BqOJxfR1hkA90sML/6sq1dYb8tOm4jxN1wJfTwSqrOFs8SFLv5qh6iDPt4W9K1nBtf1oI5CLFludrb9jbc3Fxsbm4saCbSlKBSlKBSlKBSlKBSlKDF8sxGXietfV76mBlSEXBjj00gLRmMdwzYnMkXuAO1bSsxx7gmoTUjW6Eo0ojEUsEllSaNWZ1CyAXjkBY2JuDsCKm8v81xarJAGinj+d08gxljPvX9pfRluD60F1XhF+9e0oKCPhkUTxRPqmJBUwRO8YICZAKqhQzgA2JNzYDeuv6LR9Pp5va6G91v4IhEP2beyLnbv7tqi8W4bMZJOnEsiyvA5cuFZBHh4QCPEbrku9rs3bzh6jhGrZXUg43VRabxMvVmcst9h4XjFmB9kixsK9sXMRPPX49+7Z7XonRcnxRqi9aQAFgBdFBLPFJioCAIA0IsqAd2rzRcjxRqyiSQ5ZXJ6YJLRGIscUFzib3NyTub1Dg5bmKxNNd5UfTH55iAFiRZGAuAT1Azdt/tr64Jy9OvT67SMFkye8wOTCMjMBFXwmSxxYntc27V1OU1PxP1r9kjeNGrRLAD0AFfVKV4GuyDwT5hB6ZL9zMPwqdUHg/zbD0klH/yMfxqdQKUpQKUpQQIvDqXHlIisPrUlW+DR/dU+oGuFpYG/eZPsZCf5oKn0FLLx142l66RpHEFJYSksciQgs0agEkb3awv3ovNkJClA75AEYrkNzIAtwbXvE/Y227134gkGTrK2LSJmfEwOMRBzUj2SpYG43ppuFwsqOpZrqjBmdiSAJCpORv8A1rd/X3Cte7VzC6OB5pjIuqsRdQCwKqwLojEHzx6gNrfjaVwfjsWpVmha4U2O48xcHYnuPt9bVG0vK8SAhizC/hBZsVGSsABf9xbnzt76l8I0saR/qWZlJ2ydnsB4cVyOwFrWplyVpYodV4OOwH+20U6fbHNE4+EhrWVlOavBxDhcn99PCf8AeQOQP80QqdzawEUZYjDqqXQtj1Fs3gv2NjZrEgHG1ZIvaV+cNxfUNivWSONRDdYnA9iSFmCFiSLp1VKkkbLub1K0vH9QHQyalCOqc0WwGFiMg5BNuxC43vcEjY0G9pUXhWozhjbItdRcnEkm1jcqApN79hb0qVQKUpQKUpQKUpQKpuYOVYtXizZRzR/NTxnGaM/ut5r6qbqfSrmlBkNPzPNo2WLioGJIWPWotoXJ2CzL/wB3c/5D5Edq1wNctZo0ljaOVA6MCGVhdWB7gg96xaar80SFMjJoNjYHOXQluwZRdjpz5HunbtQbqlV6cfgYeGQP32UFjcbEFVBIN/K1enjUY9rNP8UbqPvK2oJ9KgDjUR7Fj9Uch/ktDxdfKOY/7l/xAoJ9KgfnQ+UEx/8AKB/NhXv5wfy08n2mMf8AFQecK/rR6TP8bN+NT6p9Pruk8nVUxmR80Ht3GKKfYvuCDt6EVJ/Oy/sxyt9UTj/UBQT6VB/ODn2dPJ9pRf8AirzrzntEi+9pCfgq/jQT68vUH8kmb258fdGgX4vkf5V7+Zoz7eUn+Niw/wApOPwoIfGuKxhQQ+TRujFU8bAZYtcL28LHvaroVG1GiUxNGAFDKy2AsBcEdh9dOGz5wox7lVJ+u2/xvQQuL8GaaRWDAAKUa991Z4y6/aisPtqtflRzcXjuYivUsS9+gIen2+byGffue1961FK7jiZRFQts1+jLuweTp5h2cWucCZYX8JKg3xjIvYd6t+DaDowiOyixe2IsLFmINrCxsRf8anUpOczFEzbJ/KKcYtLL/Y67SOf8JkEbfCQ1c8W1kkcmmCY4SS4SXBLWwcjGxsDdRcm+33ip+U+EtwnVkd0jEg+uNlkv/BVpq+NYfk5CBlmZFHis13sRitjlYXY7iwUmuEReO8eaNYH04EqyM+WPiLIsUjnp2O7XTYefbzqt0HPLsgy0zuQIQxUgEyOqY+A7qGd1APaxJNgKvOO8ZOnCYx5li9xljYJG0jdwbmykAbbnuKjHnTSjLxm645WQkgFGfI2B2Cq9/TE0hZcNdzExghkX9QkruDI4F1UBymz2VWcqAMthe3e1Qv09LOqRxg76fJ3bDwuVD3QXMbAutgbg5bHte01HOelXZ3I8DuQVNwEYo6keRBB7+hPYVKXj8JNvF7SpfA45kXwv2LADf0onR88t8d/K4jJ0jGMrC5BuLA+XssL4kHsQe/eraqaLmmBoppUJZYEzey2NinUsAfMqQftrmea447LqMUkLlMEfqEMFVwjWAxazAbi1yN9waSL2lU3CubINQyIhId41kCMLMAyq+JF9mwdT9TCrmgUpSgUpSgVnW5bSOfU6mR8lljcMhW3hKpkC19xaPawB8RuW2toqp+cdR0+Hat/o6ecj6+m1vjQRvk+VvzXpC5LM8KOxJJJZxmSSe5JatDaq/l/S9LSaeP6EMSf5UUfhU1plDBSwDNewuLm1r2Hna4++g+6UpQKV8mQXxuLkEgX3sLAm3puPvFfVBDlb+kRj9yU/GIfjUyoDG+rHuib4uv8A01PoI+u1giTIgnxIth6u6oDv72vUeHj8LMVWTcMF9lgCSSBYkWYXUi4JFxa9658cWK0Zn1HRQOpsXRFkIIZVYuPpKD4SDsfK9RIuTYVSZVZgJje4EashyLgqyoCxyN7uW7Ct8ccOW8rv+OJmb0S35lgwDiRShAbLcAKepZu390+3ur4/SmHKMXa0mViUcWIdExcEZIcpFF2AH3iuc/LMIR7syKX6hN1AUBCmIutggBJsfU+tfGl5PiRAoeQgZfQAF5I5LBVQKovENlAG523vXURwfM7y+qDwrYSJ9CRx9jWcfB6nVXo2GpcHYOiv7rqSrfAp91eZ2sKVCk4xCDbqKT6Kcm+5bmq/jvOEWkgeeVJemguTjhf0CiQqST6UF7SskvNGvkF4OEsAbWafUxRix87R5mmPGJPPQ6cH0E07D7yi0F5zHpOro9RH/aQyp/mRh+NZ/l3UQS6Lhc06sXMUKxuM7K7IikMV2GRUDfv29a6jlXWv8/xaW3pBBDD8WDt8anaTlSOGDTQRyOI9OylcsS7ENdbva67m3htcEjzoO3E9HpgsUc63W7dMEsdwjlgTfcFMrg7HtUeLh2gdTIFjtIoZrtbwyK5FwT4ARI5tt7TVK1/AkmEK6huoYyxGSp4yUdd1xtsGJ2HlVdw/keBGVg5fFkZb4ndAFK+liVBt5EbUgl31uh0MYkmfBcS4dg5BDHIsPC3tnNvfvavuLhGjZGVUVVAViuTIVCeFXxuCns2y2uB51An5BisR1nXK6XxjPgYMuFiu7+I2f2v5VaDhEX5TMxcXnjCvECoyFguZA8RNhjf029LFcuFR6TEtHHisipEOoGUSRhTgiCT2kxJNh6m4r40HCtDJ02hEb38aESFiwUoL7tdgDGg3uBiKjvyMrY56iVsXiYXxt+qx6e1rZDEXYbnepHC+TY4JUkDM3TXFQQLC3UCkW8wsjKfXv3oiy0HBIYDeJMTiq7E+yoso3PkABfvYAdhU6lKBSlKBSlKBXDXaJJo3ilUOjqVdT2ZTsQa718udt6DN/J6CNGVyYqmo1UaZMWIRJ5FRcmJJAUAbnyrrxDhOofUddHjGBTpoUYsVW5cCTMBM8iD4T7Kem3D5M4gvC4AP70kk3JPWkuST3J9aueOzMmndoyQRjdgLlVyUO4FjchCx7Ht2NacPKYy066JlFwopOWJThu17yM/659y2oiIPf+xV1917edRf0b1QZ7O/zcqxkTAKoKOqIboXJyKtfIW+sWPq82LEkpimEsSs4R3YubiAuqBrguDIpCnfK5Ck2ro/N0x1EkSdLYALcEsrdXTxnMCS9iJiw2W+IsSN690Rxo0qPVjPLvL61/L2othET08pPCJjlizxMLF7i4xf2rgAkW3qTwbgk6PE8rEuoRXPVZgVGnVGFux/XAt2v51APMmoicRlopGM8isSCg2MQWFR1CQ5Dlh7RsPZO7VpeCaqSSMvKV3dwoVSLKrFQCSxyPhvfbv286z4mXExw1qpdRU5PUX+lMfSJPi8n/Kp9QNNvqJj6LEn2gO//wBgqfXhaqfjWll6iSwxpKVSSPB2xHjMZyvY7WQg7XsfPsaiLhGrVAiAC0exMpADDSiER2Ugj9YuVwfO/etfStseNOMVUOZxubYmPlSd4HjluR09UIlabzcxmLLABTazjtYX99dl5d1BkkJLhXKWHWAXp9SJumAqZ3VFdb5/VfLbYVmpufoM2WCLU6koxVjBp3kQMNmXqWCEg7HxVp/qz8nPZw0cUYVQo7AADz2G3nXPUaJJLdRFa17ZKDa/fvWQ1XOeqMsaR6Foy98E1Dxo0tiL2KOxiABvcqbkgVMy4s/ZdDAPe007D7hGK8rRpo4gosoAHoBYfCsnzHoo24tw5pUWRWTVxqHAYLJjHIjqDsGxSQXrt+jeuf57ijqPSDTRRfc0nUau2h5IiSaOaSfU6iSIlozNOzKrFSpYIuKXxYjt50GjApSlAql5g4G+oeBllxEMschQqCrYupLeuQUMB5eL6iLqqTj0UnW0zRZmz2ZAD0ypZMmdgRiVUMRe4J2tvQdNfpZmOnkCRl4nYumZtZkdPCxTf2gdwKpByxrBsuoCiz2IdhYGR2wsB3IYHPvtbtvVpx2WR44WRJQhZjKi3WW2LYA4+ILnjfHe3uvVW2t17NH+pdQrxll9BbZDLf8AWhr+I2GJUUhVhw3gUyTgyydSIKQAzs2JErNEVBGzBSoLMTfFbWsbx9XwDUiSUwtGBI0j5n5w5IqiO+JKFcTiwNrWuptUPQcR4hl82SHdmJeMqBaKC8QW5wXLq2N/Ey9997Dq6t9I3UVg4eHLprg7REQvMEGR8QykQWN/DtvvVlFdHynrBf8ApBDOYeo4kbI4RtHtdbXBxkvbxG4I9dsBWI1fENfgU08MkY6UmLEGR7hnKMC9jcqoGDb+Mel6ttHr9WRqi8YUIr9EYkMxGeB9CCoQ+oJI+qWNFSsZDq9W8cfTDsFfTFbA2kjxBLtLfxZMTkLeG33+DjPEQoPQy8EhA6RVshiQWBJAG7qFBuxVT2ba0NpSsRr+IazYy5RIkcjMyIQpHQkIdnJ8LCTEdO3cX3B22GjkYxoXFmKqWHoxAuPvpQ70pSoFVnMfBo9VpZIJ8um48WJxPhIYWPluoqzr4ljyUg9iCPv2oKD5PB/2VotgL6eI7AAbqCdh9daKsx8nchGjOnc3bRyyaUmwBKxn9Uxt5mIxn7a09B5avbUpQK56icIjOeygsfWwBJ/lXSoHFzknSHtSgoPcLeJj9S/EgUHnDUfOR3TAPgQMgxuFIJNhttj91WFBSgVB4vx2DSx9TUzJEvq7AXPoo7sfcLmuPNHEzp9FqZlNmihldf8AEEYr/FaqzljkyCJY55UM2qKIZJ5mMsmRALYl79MXvsoAoIWq4nqOJARaSObTaZz+t1ci9N2j8006N47t26jAAAki5rV8O4dHBEkUKBI0UKijsAP/AN3qTalBV8Q5djmninbIPF7NiBcZBrG4uBko9ki4uDcG1WlKUClKUClKUCqPjvH2gn08YXwSE5ta5AyjjVVFxdi8qk2vZVbY+V5VXxriJiMNohKXkVF8QDBm2yAI3subHtspoIXMnHjFHE8EkeLmQ5EZqwSN3Cghh3KgbXPpXAc7AkKsJMhJUoXUYsHKWbzXdSe3lVnx3XiCNGEIlvJGipcKcmYKpW4te5v5WAJ8qiRc0aXdmIRiWucGJOLMgBIX2iFJC97e6kK58L5wGoMvSgYiOLqdxctirCMgdiQ21ie3lULTc8BFQSETM7Q3wUIqrIE3BZjmFZwCNm91TW1WnjZdRBHnJMXQXJQKFBaXLP5sDpbi3dRX2/M2lVlSwZ2aI4omdjKPDJdRYj1YX+NEceA84Gd4o2gKu8YdypyRL9SwuQLj9WQfQkC3e2nqv4Tr4JwXgKtiSCQtj4rP5gGzAhr9je9WFB4FA7Clq9pQfLID3ANfVKUClKUCvmRbgi9rg7jvX1SgxXyVaZF0kxjcyq2q1GMzNk8yq2CyM/7ZstrjawFbQsB3NZbT/J8kShINZrYkXZUXUnFR6AMpsKg8x8oYad3bVaubEG0ckylSzeAY/qWs92AU22J8qDWvxaEd5ox9ci/865tx2Af1qH6jf+V6pYeR/CL6zWg+YGqNr+YBCja/uFdP0GXz1mv/APeSfgaC3HGYz2zPvEUhH3haivxFOqZZG6UccZGUo6YuzAt7duwRd/3qgD5ONGbmVZZmO5aXUTSE/e9vhXbT/J7w5CCuiguNwTGGN/XxXoI5+UbSsbabras9v6PBJKP84AT+KucGp4pqAWVNPooyWxWZHmnCgkBmVHVFJG9rm161aRgAACwGwA7D7K+qDI6nkmfUIU1vEZpY29qOOKGFGFwcTZWYjb6Va0CvaUClKUClKUClKUClKUCq7iOpgSaHrH9YSwi2Y2LYoTsLLfJVufNgPOrGqri3A+tLDJ1CvSN7AA38SNsT7B8GJO91Zh53AOJcOgWFGlLKmnJkVs5LqQGBa4OTbMRvfvUHXcM0ERBlCrkXFsmtdcpHYgGwxGRLHsDa9tqna/hDzQiJ5jY3WU4Ld1PcD6B8ri/nt6VI5BQmQtIWMhlJJRb3kiaIt72xYXPniKnTRVqmh08sItsgJmUhmR0L5MXvcMl8m9NiahcO4PonAeJCouuBPUQbYsrR5WuDiDddjv3ua6aPlFEmlcuWEsZiK4geCygLceQAIHawb7aiyckFsM9Q7YPEwBUW/VY4Na9g/hsWFgbnwiqi44JDp0iVdKU6bXZcWuCL2uu/YdvdVjWb4RyWkEscgfLppgoxxtYyBSLNb2ZCDtuQDt2rSUClKUClKUClKUClKUCvGUHuL9v53HxrylB9UpSgUpSgUpSgUpSgUpSgUpSgUpSgUpSgUpSgUpSgUpSgUpSgUpSgUpSg/9k="/>
          <p:cNvSpPr>
            <a:spLocks noChangeAspect="1" noChangeArrowheads="1"/>
          </p:cNvSpPr>
          <p:nvPr/>
        </p:nvSpPr>
        <p:spPr bwMode="auto">
          <a:xfrm>
            <a:off x="63500" y="-828675"/>
            <a:ext cx="2543175" cy="1704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data:image/jpeg;base64,/9j/4AAQSkZJRgABAQAAAQABAAD/2wCEAAkGBhQSEBQUEBIWFBUVFxUXFRYYFRoYFhcYHBgVGBcUGBgYHSYfFxsmGRUXHy8hJCcpLCwsFx4xNTMtNSYsLCoBCQoKDgwOGg8PGikkHCQsLCw0LCwsKSwvLCw0LCkvLCwqLCwpKSwsLzAsLC8pLCwsLCwsLiksLCwsKSwsKTUsKv/AABEIALMBCwMBIgACEQEDEQH/xAAbAAEAAwEBAQEAAAAAAAAAAAAABAUGAwECB//EAEkQAAIBAwIEAwMHCAcFCQAAAAECAwAREgQhBQYTMSJBUTJhoQczUnGBkcEUFRYjQmKisSRDU2NykrI0g8LR0iVEc4KTlKPD8P/EABgBAQEBAQEAAAAAAAAAAAAAAAABAwIE/8QAKhEBAAIBAgMGBwEAAAAAAAAAAAERAiExAxJBEyJRYYHwIzJScZGx8RT/2gAMAwEAAhEDEQA/AP3GlKUClKUClKUClKUClKUClKUClKUCovE+ICCJpWVmCC5CgE28zuQLAbk37Coc3NmjRSzazThQSCTPHYEd19rv7qouJ886TURmPTh9UWZQOlFOUXxA5mWNPDbvcHyoNfptQHRXXswDD6iAR8DX2TWO0/E9fLHHFpNANGoCqZNQylY1AAtHBG2TdrDIr76kfozrZf8AaeJuF+jpoUgv9bsZH+4igN8puh6jxpK8jocbRQyy5He+BjUhwCLEja9enm/USf7NwzUt+9MY9Ov8bF/4KveEcJj00EcEC4xxqFUXvsPU+Z8yamUGVw4tL3bR6UH0WTUyD7SY0+BqJwlNXFxYQz6150OkaXFo40Uv1QhxCKMQoK+Zvl7q2tZXmF+lxPh8x2V/yjTM1tspBG8QNu12iIHvNBqqUpQKUpQKUpQKUpQKUpQKUpQKUpQKUpQKUpQKUpQKUrKyc1PBHq5pkZ0jlWOFRE0buzN01RczZgXZQHvv4j2xoLziXHINP/tE0cV1Zhm4W6rbIi53tkPvFUEfPxlN9Lw/V6iEg2mVERWN9iglZSynfxfV61y4Tyw+o1cus4np48rRrpoWYTdBVuXYG2GTtY7C4xG9bK1Bl/z/AMQf5vheN/ObVxp94jWQ1H0nJ807Sy8QnlVne6Q6fVzLDHHigC+HAscgxJt+1WwpQU3D+TdHCF6WkhUoAqt01L2Ha7kZE+8m9XAFVmo5gRHdCrEpJDHtbcy2sRv2F9/xrrJxuFRcvftsFZibllFlUEndG7D9k11yz4FJ9Kqm5lhDEFrAWs3tZXWNhiFuTtIPLyqZoeIRzKWibIA2vYjyBHcbgggg9iCKTjMa0JNKUrkKyfyhaxIU0csxxii1kLyPYkIuMoDNbsMiov7xWsrLfKZpw3DJn/agwnQ97PE6upIOxGxuD60GnRwQCNwRcV9V4K9oFKUoFKUoFKUoFKUoFKUoFKUoFKUoFKUoFcdVq0iRnldURQSzMQFUDuST2FNXrEiRpJXVEQFmZiAqgdySewrGwwni2oimeIjQQ5NEklx+VSHHCcxf2a2OOffK9u1BK4xzqH6UPC3i1GomKMPakijhv4ppTGfANrC5uSdga5ablVuvDPxFk1EmZKqodYopSckZUZyGxC4hiAR389tRoOEwwZ9GJI+o2T4IFyb6TWG5rnxf2Yz6Sxf6gPxoJ9KUoFKV4wuKCnHDYJpndZcnVwXVXU4sOlZWA7fMjvvu1cpOUUZXUyOQ1gAwjYKA0jAAMljvI25ue2+1Q4uG6hcAIVXoxqgZZADJjJAzD90ERta/0je3c+fm3VmWFjcYklrS7WZ5iysCfEQrR2sPI77CvRttk69VjFy3GJAeq7MoB3YEnwqgLXFzfpd/W9TuG8MWFSFJN8O9v2Y0jHYDyQH6yazkvLkygYZ3MWnEhE12YqZOooMhIuSym+w2Pa+91wXhzoWaUsWIRQTIW2EcYO2y3zDbhRf7amW3zJK1pSlYIVmPlL0wfhWquxXCMy9rhjGQ4jYftIxUKR6GtPWd+UKIvwzUotrvHgLkAXZlUXJ2HfzoLzSOSilhixUEj0JAuPsNdqoIuZS+q08SQt0ponl6pBtewKoCNr2ve5+iBe+1/QKUpQKUpQKUpQKUpQKUpQKV4zWFzsB3ryOQMAVIIIBBBuCDuCCO4oPqlR9dr44Y2kmdY0QXZmICge8msvD8oql0eTTSw6ORsItXJZUZz7JZD4o427K7WBPpcEhsKoeOc76TSOY5ph1sQywJd5nubKqINyxJ2H29t6jcx84dKRdNokXU6xyB0siFiU95ZmUHpoNtjYm+1SOW+V+hnLqH6+pmYPLKVAAYLgqxr+wqr4R5nzNBXaTl+bXSLPxMYxqQ0OhvdEPlJqD2lk/d9lfed614Fe0oFQeNG0JPo0R+6RDU6oPHF/o0vuRj9wy/CgnUrwV7QKUpQKUrxmAFybAdzQe0qC3Gob2EgY+iXc/cl6+F1U73KRoi3IUuWyI+kUxFr+l6CxpUDo6g95Yx9UTH4mT8K8/Nzt7c7keihU+IF/jQWFRuI6QSwyRkXDoyn08SkfjXH80/3s3/AKh/mN69/M6ebSH65X/6qCt+T/UdThejY9+hEp+tVCH4rWgrK/Jr4dCYje8Oo1cW/os8mP8ACRWqoFKUoFKUoFKUoFKUoFKUoKPmPmnR6bGLWSonVV7K4uGUDxXuMQD28Xcm1Uul4xqpo10/DYcEiVYn1epFkBVQp6cSm8zbeoUHa5r35T9NGYInAB1ayAaNcA5lkNrwsh9qNlHivsAA3cCtdoo8Y1BRUNhdV9kHuQNhcXvvagzmj+T+PqLJrNRPrWU5Ks7AwrJ5yLEoCg+QBuFttvc1pNXo0lRo5VDo4KsrC4YHYgg967V4zWFzQV/BeX4NJH09LEsS3uQo3Y+rE7sfeTVjVIOaAEWR4ZURynTawbNXuVYKhLX29m1/ENvTrJzRpx2kBFlYtZsQrLmDla1ypBte9vKteyz8HPNC2pVOeaYckC5HME3KMoFpI4yrZAYteQbG3xF/TzVpghfqeEMV9h73C5k2xvjh4srWtve1Tss/pleaFvUbiaXhkHqjj+E1JBr5kW4I9QRWaueifKND6qp+8Cu1Q+DNfTw/+Gn+kCplApSlAqPxDTdSJ0+krL94IHxqRSgj8PmziRgLZKpsPK43H31IqBwnZXT6Ejj7Cc1+Dip9ApSlApSlBlOS/BqOJxfR1hkA90sML/6sq1dYb8tOm4jxN1wJfTwSqrOFs8SFLv5qh6iDPt4W9K1nBtf1oI5CLFludrb9jbc3Fxsbm4saCbSlKBSlKBSlKBSlKBSlKDF8sxGXietfV76mBlSEXBjj00gLRmMdwzYnMkXuAO1bSsxx7gmoTUjW6Eo0ojEUsEllSaNWZ1CyAXjkBY2JuDsCKm8v81xarJAGinj+d08gxljPvX9pfRluD60F1XhF+9e0oKCPhkUTxRPqmJBUwRO8YICZAKqhQzgA2JNzYDeuv6LR9Pp5va6G91v4IhEP2beyLnbv7tqi8W4bMZJOnEsiyvA5cuFZBHh4QCPEbrku9rs3bzh6jhGrZXUg43VRabxMvVmcst9h4XjFmB9kixsK9sXMRPPX49+7Z7XonRcnxRqi9aQAFgBdFBLPFJioCAIA0IsqAd2rzRcjxRqyiSQ5ZXJ6YJLRGIscUFzib3NyTub1Dg5bmKxNNd5UfTH55iAFiRZGAuAT1Azdt/tr64Jy9OvT67SMFkye8wOTCMjMBFXwmSxxYntc27V1OU1PxP1r9kjeNGrRLAD0AFfVKV4GuyDwT5hB6ZL9zMPwqdUHg/zbD0klH/yMfxqdQKUpQKUpQQIvDqXHlIisPrUlW+DR/dU+oGuFpYG/eZPsZCf5oKn0FLLx142l66RpHEFJYSksciQgs0agEkb3awv3ovNkJClA75AEYrkNzIAtwbXvE/Y227134gkGTrK2LSJmfEwOMRBzUj2SpYG43ppuFwsqOpZrqjBmdiSAJCpORv8A1rd/X3Cte7VzC6OB5pjIuqsRdQCwKqwLojEHzx6gNrfjaVwfjsWpVmha4U2O48xcHYnuPt9bVG0vK8SAhizC/hBZsVGSsABf9xbnzt76l8I0saR/qWZlJ2ydnsB4cVyOwFrWplyVpYodV4OOwH+20U6fbHNE4+EhrWVlOavBxDhcn99PCf8AeQOQP80QqdzawEUZYjDqqXQtj1Fs3gv2NjZrEgHG1ZIvaV+cNxfUNivWSONRDdYnA9iSFmCFiSLp1VKkkbLub1K0vH9QHQyalCOqc0WwGFiMg5BNuxC43vcEjY0G9pUXhWozhjbItdRcnEkm1jcqApN79hb0qVQKUpQKUpQKUpQKpuYOVYtXizZRzR/NTxnGaM/ut5r6qbqfSrmlBkNPzPNo2WLioGJIWPWotoXJ2CzL/wB3c/5D5Edq1wNctZo0ljaOVA6MCGVhdWB7gg96xaar80SFMjJoNjYHOXQluwZRdjpz5HunbtQbqlV6cfgYeGQP32UFjcbEFVBIN/K1enjUY9rNP8UbqPvK2oJ9KgDjUR7Fj9Uch/ktDxdfKOY/7l/xAoJ9KgfnQ+UEx/8AKB/NhXv5wfy08n2mMf8AFQecK/rR6TP8bN+NT6p9Pruk8nVUxmR80Ht3GKKfYvuCDt6EVJ/Oy/sxyt9UTj/UBQT6VB/ODn2dPJ9pRf8AirzrzntEi+9pCfgq/jQT68vUH8kmb258fdGgX4vkf5V7+Zoz7eUn+Niw/wApOPwoIfGuKxhQQ+TRujFU8bAZYtcL28LHvaroVG1GiUxNGAFDKy2AsBcEdh9dOGz5wox7lVJ+u2/xvQQuL8GaaRWDAAKUa991Z4y6/aisPtqtflRzcXjuYivUsS9+gIen2+byGffue1961FK7jiZRFQts1+jLuweTp5h2cWucCZYX8JKg3xjIvYd6t+DaDowiOyixe2IsLFmINrCxsRf8anUpOczFEzbJ/KKcYtLL/Y67SOf8JkEbfCQ1c8W1kkcmmCY4SS4SXBLWwcjGxsDdRcm+33ip+U+EtwnVkd0jEg+uNlkv/BVpq+NYfk5CBlmZFHis13sRitjlYXY7iwUmuEReO8eaNYH04EqyM+WPiLIsUjnp2O7XTYefbzqt0HPLsgy0zuQIQxUgEyOqY+A7qGd1APaxJNgKvOO8ZOnCYx5li9xljYJG0jdwbmykAbbnuKjHnTSjLxm645WQkgFGfI2B2Cq9/TE0hZcNdzExghkX9QkruDI4F1UBymz2VWcqAMthe3e1Qv09LOqRxg76fJ3bDwuVD3QXMbAutgbg5bHte01HOelXZ3I8DuQVNwEYo6keRBB7+hPYVKXj8JNvF7SpfA45kXwv2LADf0onR88t8d/K4jJ0jGMrC5BuLA+XssL4kHsQe/eraqaLmmBoppUJZYEzey2NinUsAfMqQftrmea447LqMUkLlMEfqEMFVwjWAxazAbi1yN9waSL2lU3CubINQyIhId41kCMLMAyq+JF9mwdT9TCrmgUpSgUpSgVnW5bSOfU6mR8lljcMhW3hKpkC19xaPawB8RuW2toqp+cdR0+Hat/o6ecj6+m1vjQRvk+VvzXpC5LM8KOxJJJZxmSSe5JatDaq/l/S9LSaeP6EMSf5UUfhU1plDBSwDNewuLm1r2Hna4++g+6UpQKV8mQXxuLkEgX3sLAm3puPvFfVBDlb+kRj9yU/GIfjUyoDG+rHuib4uv8A01PoI+u1giTIgnxIth6u6oDv72vUeHj8LMVWTcMF9lgCSSBYkWYXUi4JFxa9658cWK0Zn1HRQOpsXRFkIIZVYuPpKD4SDsfK9RIuTYVSZVZgJje4EashyLgqyoCxyN7uW7Ct8ccOW8rv+OJmb0S35lgwDiRShAbLcAKepZu390+3ur4/SmHKMXa0mViUcWIdExcEZIcpFF2AH3iuc/LMIR7syKX6hN1AUBCmIutggBJsfU+tfGl5PiRAoeQgZfQAF5I5LBVQKovENlAG523vXURwfM7y+qDwrYSJ9CRx9jWcfB6nVXo2GpcHYOiv7rqSrfAp91eZ2sKVCk4xCDbqKT6Kcm+5bmq/jvOEWkgeeVJemguTjhf0CiQqST6UF7SskvNGvkF4OEsAbWafUxRix87R5mmPGJPPQ6cH0E07D7yi0F5zHpOro9RH/aQyp/mRh+NZ/l3UQS6Lhc06sXMUKxuM7K7IikMV2GRUDfv29a6jlXWv8/xaW3pBBDD8WDt8anaTlSOGDTQRyOI9OylcsS7ENdbva67m3htcEjzoO3E9HpgsUc63W7dMEsdwjlgTfcFMrg7HtUeLh2gdTIFjtIoZrtbwyK5FwT4ARI5tt7TVK1/AkmEK6huoYyxGSp4yUdd1xtsGJ2HlVdw/keBGVg5fFkZb4ndAFK+liVBt5EbUgl31uh0MYkmfBcS4dg5BDHIsPC3tnNvfvavuLhGjZGVUVVAViuTIVCeFXxuCns2y2uB51An5BisR1nXK6XxjPgYMuFiu7+I2f2v5VaDhEX5TMxcXnjCvECoyFguZA8RNhjf029LFcuFR6TEtHHisipEOoGUSRhTgiCT2kxJNh6m4r40HCtDJ02hEb38aESFiwUoL7tdgDGg3uBiKjvyMrY56iVsXiYXxt+qx6e1rZDEXYbnepHC+TY4JUkDM3TXFQQLC3UCkW8wsjKfXv3oiy0HBIYDeJMTiq7E+yoso3PkABfvYAdhU6lKBSlKBSlKBXDXaJJo3ilUOjqVdT2ZTsQa718udt6DN/J6CNGVyYqmo1UaZMWIRJ5FRcmJJAUAbnyrrxDhOofUddHjGBTpoUYsVW5cCTMBM8iD4T7Kem3D5M4gvC4AP70kk3JPWkuST3J9aueOzMmndoyQRjdgLlVyUO4FjchCx7Ht2NacPKYy066JlFwopOWJThu17yM/659y2oiIPf+xV1917edRf0b1QZ7O/zcqxkTAKoKOqIboXJyKtfIW+sWPq82LEkpimEsSs4R3YubiAuqBrguDIpCnfK5Ck2ro/N0x1EkSdLYALcEsrdXTxnMCS9iJiw2W+IsSN690Rxo0qPVjPLvL61/L2othET08pPCJjlizxMLF7i4xf2rgAkW3qTwbgk6PE8rEuoRXPVZgVGnVGFux/XAt2v51APMmoicRlopGM8isSCg2MQWFR1CQ5Dlh7RsPZO7VpeCaqSSMvKV3dwoVSLKrFQCSxyPhvfbv286z4mXExw1qpdRU5PUX+lMfSJPi8n/Kp9QNNvqJj6LEn2gO//wBgqfXhaqfjWll6iSwxpKVSSPB2xHjMZyvY7WQg7XsfPsaiLhGrVAiAC0exMpADDSiER2Ugj9YuVwfO/etfStseNOMVUOZxubYmPlSd4HjluR09UIlabzcxmLLABTazjtYX99dl5d1BkkJLhXKWHWAXp9SJumAqZ3VFdb5/VfLbYVmpufoM2WCLU6koxVjBp3kQMNmXqWCEg7HxVp/qz8nPZw0cUYVQo7AADz2G3nXPUaJJLdRFa17ZKDa/fvWQ1XOeqMsaR6Foy98E1Dxo0tiL2KOxiABvcqbkgVMy4s/ZdDAPe007D7hGK8rRpo4gosoAHoBYfCsnzHoo24tw5pUWRWTVxqHAYLJjHIjqDsGxSQXrt+jeuf57ijqPSDTRRfc0nUau2h5IiSaOaSfU6iSIlozNOzKrFSpYIuKXxYjt50GjApSlAql5g4G+oeBllxEMschQqCrYupLeuQUMB5eL6iLqqTj0UnW0zRZmz2ZAD0ypZMmdgRiVUMRe4J2tvQdNfpZmOnkCRl4nYumZtZkdPCxTf2gdwKpByxrBsuoCiz2IdhYGR2wsB3IYHPvtbtvVpx2WR44WRJQhZjKi3WW2LYA4+ILnjfHe3uvVW2t17NH+pdQrxll9BbZDLf8AWhr+I2GJUUhVhw3gUyTgyydSIKQAzs2JErNEVBGzBSoLMTfFbWsbx9XwDUiSUwtGBI0j5n5w5IqiO+JKFcTiwNrWuptUPQcR4hl82SHdmJeMqBaKC8QW5wXLq2N/Ey9997Dq6t9I3UVg4eHLprg7REQvMEGR8QykQWN/DtvvVlFdHynrBf8ApBDOYeo4kbI4RtHtdbXBxkvbxG4I9dsBWI1fENfgU08MkY6UmLEGR7hnKMC9jcqoGDb+Mel6ttHr9WRqi8YUIr9EYkMxGeB9CCoQ+oJI+qWNFSsZDq9W8cfTDsFfTFbA2kjxBLtLfxZMTkLeG33+DjPEQoPQy8EhA6RVshiQWBJAG7qFBuxVT2ba0NpSsRr+IazYy5RIkcjMyIQpHQkIdnJ8LCTEdO3cX3B22GjkYxoXFmKqWHoxAuPvpQ70pSoFVnMfBo9VpZIJ8um48WJxPhIYWPluoqzr4ljyUg9iCPv2oKD5PB/2VotgL6eI7AAbqCdh9daKsx8nchGjOnc3bRyyaUmwBKxn9Uxt5mIxn7a09B5avbUpQK56icIjOeygsfWwBJ/lXSoHFzknSHtSgoPcLeJj9S/EgUHnDUfOR3TAPgQMgxuFIJNhttj91WFBSgVB4vx2DSx9TUzJEvq7AXPoo7sfcLmuPNHEzp9FqZlNmihldf8AEEYr/FaqzljkyCJY55UM2qKIZJ5mMsmRALYl79MXvsoAoIWq4nqOJARaSObTaZz+t1ci9N2j8006N47t26jAAAki5rV8O4dHBEkUKBI0UKijsAP/AN3qTalBV8Q5djmninbIPF7NiBcZBrG4uBko9ki4uDcG1WlKUClKUClKUCqPjvH2gn08YXwSE5ta5AyjjVVFxdi8qk2vZVbY+V5VXxriJiMNohKXkVF8QDBm2yAI3subHtspoIXMnHjFHE8EkeLmQ5EZqwSN3Cghh3KgbXPpXAc7AkKsJMhJUoXUYsHKWbzXdSe3lVnx3XiCNGEIlvJGipcKcmYKpW4te5v5WAJ8qiRc0aXdmIRiWucGJOLMgBIX2iFJC97e6kK58L5wGoMvSgYiOLqdxctirCMgdiQ21ie3lULTc8BFQSETM7Q3wUIqrIE3BZjmFZwCNm91TW1WnjZdRBHnJMXQXJQKFBaXLP5sDpbi3dRX2/M2lVlSwZ2aI4omdjKPDJdRYj1YX+NEceA84Gd4o2gKu8YdypyRL9SwuQLj9WQfQkC3e2nqv4Tr4JwXgKtiSCQtj4rP5gGzAhr9je9WFB4FA7Clq9pQfLID3ANfVKUClKUCvmRbgi9rg7jvX1SgxXyVaZF0kxjcyq2q1GMzNk8yq2CyM/7ZstrjawFbQsB3NZbT/J8kShINZrYkXZUXUnFR6AMpsKg8x8oYad3bVaubEG0ckylSzeAY/qWs92AU22J8qDWvxaEd5ox9ci/865tx2Af1qH6jf+V6pYeR/CL6zWg+YGqNr+YBCja/uFdP0GXz1mv/APeSfgaC3HGYz2zPvEUhH3haivxFOqZZG6UccZGUo6YuzAt7duwRd/3qgD5ONGbmVZZmO5aXUTSE/e9vhXbT/J7w5CCuiguNwTGGN/XxXoI5+UbSsbabras9v6PBJKP84AT+KucGp4pqAWVNPooyWxWZHmnCgkBmVHVFJG9rm161aRgAACwGwA7D7K+qDI6nkmfUIU1vEZpY29qOOKGFGFwcTZWYjb6Va0CvaUClKUClKUClKUClKUCq7iOpgSaHrH9YSwi2Y2LYoTsLLfJVufNgPOrGqri3A+tLDJ1CvSN7AA38SNsT7B8GJO91Zh53AOJcOgWFGlLKmnJkVs5LqQGBa4OTbMRvfvUHXcM0ERBlCrkXFsmtdcpHYgGwxGRLHsDa9tqna/hDzQiJ5jY3WU4Ld1PcD6B8ri/nt6VI5BQmQtIWMhlJJRb3kiaIt72xYXPniKnTRVqmh08sItsgJmUhmR0L5MXvcMl8m9NiahcO4PonAeJCouuBPUQbYsrR5WuDiDddjv3ua6aPlFEmlcuWEsZiK4geCygLceQAIHawb7aiyckFsM9Q7YPEwBUW/VY4Na9g/hsWFgbnwiqi44JDp0iVdKU6bXZcWuCL2uu/YdvdVjWb4RyWkEscgfLppgoxxtYyBSLNb2ZCDtuQDt2rSUClKUClKUClKUClKUCvGUHuL9v53HxrylB9UpSgUpSgUpSgUpSgUpSgUpSgUpSgUpSgUpSgUpSgUpSgUpSgUpSgUpSg/9k="/>
          <p:cNvSpPr>
            <a:spLocks noChangeAspect="1" noChangeArrowheads="1"/>
          </p:cNvSpPr>
          <p:nvPr/>
        </p:nvSpPr>
        <p:spPr bwMode="auto">
          <a:xfrm>
            <a:off x="63500" y="-828675"/>
            <a:ext cx="2543175" cy="1704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8" name="Picture 8" descr="http://t2.gstatic.com/images?q=tbn:ANd9GcRy6lKuUK_lBT2SKnrHoU-EyC3rlYxH2iDstvRnwFpIsj0gfztI"/>
          <p:cNvPicPr>
            <a:picLocks noChangeAspect="1" noChangeArrowheads="1"/>
          </p:cNvPicPr>
          <p:nvPr/>
        </p:nvPicPr>
        <p:blipFill>
          <a:blip r:embed="rId2" cstate="print"/>
          <a:srcRect/>
          <a:stretch>
            <a:fillRect/>
          </a:stretch>
        </p:blipFill>
        <p:spPr bwMode="auto">
          <a:xfrm>
            <a:off x="4800600" y="1295400"/>
            <a:ext cx="3657600" cy="2420472"/>
          </a:xfrm>
          <a:prstGeom prst="rect">
            <a:avLst/>
          </a:prstGeom>
          <a:noFill/>
        </p:spPr>
      </p:pic>
      <p:sp>
        <p:nvSpPr>
          <p:cNvPr id="5130" name="AutoShape 10" descr="data:image/jpeg;base64,/9j/4AAQSkZJRgABAQAAAQABAAD/2wCEAAkGBhMSERUUExQWFRQUGB0YGBgYGBodGBkaFxwfHBwXHBwbHSceHBwkHBcaHy8gJScpLC0sHB4xNTAqNSYrLCkBCQoKDgwOGg8PGiwkHyQsLCwsLCwsLCwsLCwsLCwsLCwsLCwsLCwsLCwsLCwsLCwsLCwsLCwsLCwsLCwsLCwsLP/AABEIAK8BIQMBIgACEQEDEQH/xAAbAAACAwEBAQAAAAAAAAAAAAAEBQIDBgABB//EAEIQAAIBAwMCBQIDBgQDBwUBAAECEQADIQQSMQVBBhMiUWFxgTKRoRQjQrHB8AdSYtEzguEVFkNTcqLxNIOSsuIk/8QAGQEAAwEBAQAAAAAAAAAAAAAAAQIDAAQF/8QAJBEAAgICAgMBAQADAQAAAAAAAAECESExAxJBUWETIjJCcQT/2gAMAwEAAhEDEQA/ABDosyOK8ZwBTQgQaQPrkkhfeqM545LTdjPah36qgnPH1ifaaA6l1q2sqTn9B/1+Kzl3XNcYkYHYfHvUpT9HVx8d7Ht7qpZsHdnvx9qsVSG3Fpnt2pb0/RE086d0x3ngKO7cY/Wpq2dHVIaC8NoZT9Ip90y/IzS3Tae1bIU+o92HE/A/Sm+nCjParROeehHZ16+drFu3b4C3VS1ta56d47bcfiYHJ4prb6lasp675ugOLO4KSfMCgFTtBJJILd+YrzofT3t3r7ObZW+++BukQIC+oQRGfrXlzw/qW3bWsidWNTy/AiF/Dz6eaxsWH9K8Q2HdVVmLNwPLcZgtsJIAD7QTtJBipaDxIL2mbUGzctoiM/q2wyruPpIJPC5kDJ714vh5xrFvhlUBhuKs4a4gQjy3T8DeqGD8gCI70T0XpFy1ZNi75TWgGVdobcysWJ3zgYaIHzmhk2Bf0XTXdRp0vXL1xXvLvHlttW2GyoVYhoESWmc0Te61b0y211FweZtXeQDHZS5gelS3f/Y1V0zouq01s2bVyy1oE+UbgfeikyAduHiT/l/pXljwzdR0dXtXibYS6b6ljuDM/mJGRm4w24ERkdgUwEjxLpzc8vedxuG1JR9vmD+AsV2z981VovFNs72e1dtot02hcKyrMHCAekkg7vcQPeajc8NXiCJtf/W/tIkv+EGdn4fxY+lde8N39l62Gs+W97z7ch927zVubHAwFlSJEnI9q2QOhpc8TadN29mBW6LJHl3J3sJAA2yQRmRIOOZFRXxTpiJ3OP3RvQbdwHy1O1mgr2PI5FK7vh7Vu5bfpwW1NrUEfvIHkoF2DBmdvP8AvAt8Y6Bb97TWlb94XbdHP7Pt/fBvZSNg+pH1rNmSQN4o1pZdLctPdTzb9tIBZCyXMkFTwYAgkSM+9GHxHp9zr5mbaux9LQRbMPtMeracECvfEGha7c0qIp9GoS87R6VS3Jie7EmAon3wM0LpfD1+1au2l/ZypV1tuVYXYuEwHIEekMciZgcUo2KLtJ4p09xlVS5L/hm1cG70b8ErB9IP9K5vEenYJ6m9ZIH7t8Q/ly3p9A3+mWjNVr0W8LWkhrRu6XB3btjDyzbwQNwMEHigrfhK9FuXtq9tmIuobiuu+8bhEcOrKxXY3BzJrGwd1zrSGxeFq4y3LYDBgGAO24qNtaIZQx2tFOdT13TpdFkvDztiCRuKlgpIEbiokD/es71ToF5ty3NVpwzpct+rzMI9wOGAHpUjYBAAGDkkyLF6xbsam42+ybdxhcLtbcslwqAUttEspKggkYzzxRRnQ60nibTXAhU3D5ilk/c3fWF/Fs9HqI7gTRmmuJfRLtptyOJBznt3yDIIg1iOkeIUtHRDerLpEuq7AXAH8zCwCs9hOKu6H48s6bTi0wZ2tlyNo9JDMWGWgj8W3jsPeipIRxe0jZXbMc0O1ukg/wAQ7L5Fu5+nHY5+M8VTqfHYXI09wr9RPDT/ACH5n2zrQHF1o0T26qis6nj1rqnytK4MYLQQcxjbzQR0euLFvP2M0YP4fkAfEDPyfvnIKgzbWNN3Of75qL2PbNZC90zqHpDakMJyBiBBE8QeeD3o/T+ENTe/Hq7pn5AWJE+gc+3tRWRGmssf2enTLMYUcn+g+aHvvOANqjgf7+5oLV9YvWAEuE37Y4ZFBYAQFLH0jMtiP4eTV6agOgYTDZEiO8fzBotUIreyq6aAuZNHutBlaVj0Q211SiurC5Lb9ovbYj8UR9a+b6p3th8GRxI7zFfRr+qFtSxMRWOv9ftOWVrf4pnaRj6A/wC9HkYvAn6MetpmYzmP5nJNM+m6LImtAegreG6wQ57rBn6xE/lI+aadB8JIP3mpuBVAmDhZmMk1FRk8Hb+kYrJToOnblG0HnPtFOdXrbej8tWttcdwfLtrGT23E/hBJ+ZzUG6mX823p1VbaiP2gkgIsGXGRkwSCPyxJieneTa3ojNccFW1FwMXUCFDkTK+n1bSfYH+IC6jRyz5XIW3jeW4bnmKxjfcRhNlGP/hhgFwJXG6Rj3o2z4jvIrB9Mbh5VrTQAGHpBWCYwTIJMZ+qR+pbLZCPbuM0KwQMWLmYj0yNzFiQxyxJzxTNemBFcX2V2EXdRuJEOQ21FggsAu4DMTORWFzWQ+z4useT5ji4rqJZQkgGYIDAxyYkxT/pviTRuPRqLbMR+AE757gKBJI+PY1mNTZeQoKu1gk7Q4RfMuHhpkwNwVVI4AzmaW+JNWi2kS4qNeOLzWz6ix3KlsOMSY9XbHeIraN2s+o2L6NbFwMCkA7iYAB4meOe9FIJBrAdG0lp9Pb8xSt0RvVA7BQpjIiSfQDGPehLnWwbzadBcW3byG3lAJU+vZGAS0c95+gbHR9JNupKlYg+INdcQtaKsgCksbRDbQBMHaBknmOJ9po/Q+JbxUzbBFsDc49QcjnFsnacE8GPahYxrVUVXcGcVmOpf4h2LMFkuKP4pAx7Rn1T9vtTnRde094qEuBi3AE5kEgccwpMcwD7UbszXkY2F71Sem21droRBcuQHcKNzAcAnkgUStupXlPcYrGQIyRUSKuv8T2FfPNX411RvE6e2HskkCVLD0wJG0jkye/6UsnRSMbN6lqayP8AiHrG/cadAGLy7CSGhcLBHAJJz/ppBrrnU9YTb3qloc+naWbB2kETg/aPenHRfCrWSbmov73IElgNwUfJMBeMk5+aHbGA9K2DdJ8HuVXzXBCztABByZ5Jnn6U2ueGgJK22uNjBb0Y+sgHJ7fcU60/UFB9ISFUueGJ4gTxksBigC7uDvZixwCTgfQcUKQ9t6IWfDdny1N1LakCdoAaD3iBE4qVromm2Fk2Z/FtXP8AzDH60VeQhQpGSPYDv7UNpbLW3MACRyo5Ezn5ms2lgm5SOTpduMED6iP5TVd3QAfhVTPtB/lR+rAGREFQfzFJn6dmZOZkSYgmYj2kz9azwNG35L7XR2nAUf8AMv8AvU2VC0SxjuBj9SP5VbZ0XB4I4NG2+nljuBj3xxPcDg/T3pkrBKSW2BnTjiHbOSSIQgY9MjJnAz9hQmo1727IuGVFxxZAcgELBlySckgEDjHAEgUaCeZYLkKpBBOf+I4Kgh2jjAAgAVC+nnW/KnaSQVPsw95BwQSJ7TPanIbKz7fEYpTcc2boTcrC60hC0Ms5Zu4IhSfnFH9Q1IsqWIJjEASTHb9KTdM6W1241y8WPq3KrCGtwCsfBywiO/ehpBlnA5uCgrnNMrlvGKBujNIYqiuq7bXUbFML13rZMKv27/ek2ntkmoX33OfjH5U06XpJIqLds64RUUaPwpoyLgMkRkn+lH+KfEaeq1ehLR2/vI3GQVMGDjDHEDjvMVPTr5NgtwYnI79sd6ZdG01tLPmajaTcJlnVc7jIWCPYA10wWDj5ZJyszuh6J5t9Tpb9u4U/eT6tggrAYSdxkcH8MkiDEPdf03UpaKK6+befdcYELMiCtsMRt2gKoOcAnlq9TU6XR3nNmw264wFwoO2Y2iYgGfSBj+ROu6Smv23Ld9YGQpRXHcTBIzM5mi9E9g9sCwlo6jyjcVQVLQSfKEkoST6pYKI/yzyaS9D0Evbc+ciXT5jIXUWxtPpDAoO7KsbsbgBMGHmtvPaa2ip5qIoVVcgbm7uGYie+P9JqlbhdCzWrSm4fUgMjy87dzW5MthpgiAKFjLGS3T9ID3VJa3tRlYFVYeYSCEDTMjcik5n05iKV3/AT2bQU6wea9zcCwYKOSBOYiAYxORNaLwzo7ZuMVA2WsE7yw8zMwSAMAxxMk1R1i4ty+zDU2lNog+XdwU2j8QhifUMztmDQY6dYEWm8J6q29w20s3kAhWRhvBwcBTg+gCDkyYjmufUC1YJvWXNwkBt20qSZ2qC+5pA9IH/qM81p9J0q9ZVr8hgtskLbBliqkKoAAJGfbntihukdctKzNqEBZ9pgj029o27VDcZ3GY7/ABQqh6sUt15ERLDsoS4s/hIDAEyN6mAAyx6RBwDGausay3bg213nc3rDC4ylV9twUyFaCZMrgCBTPqGs0eouWhasK9y4CFcKNiiZYsRwBljjt7kTEeG9DqGZhbcO9wruS5hdpCyJlcbQYI7H2oZ8A6oSda6ncGk26YlrgYbf3TsWJMlZyhJDAn7e4lPpeikodTduugt7UXbnddjY90RGN25RH+U54rTajwlaZlt2Na3mW5tqLiISd0LBZQJG3Ex7Zig+p6fU2LX7NeQAA7kuIJlAYbAKy03OCRgnM0Qr4XaXrt8IDZ1Fx0EgllYufYhSWgAEZmMHNbTw4906dfOuG48t6iACRuIWQMTAr5p0frSW2AIRnU8bmVQSfSxkwvI5GIwK0Gi/xF8xgoFu2Nslmbv9Dt4g+/b3rWFIceNeo/uxZRiHcyYMHYPxT7AzHzms3pdGVt4wYkATwDP1z/Wrrmpstc3XLpYuBLABgYJGIMDG3HsBPairFiy1xXGoH71doRpUQeDxjk+3JqcssvxyUYhfTbv4m2Si4RifxNOBtjiJJE4ge9dq7ReWVjJklPdjmR/mzwDkYiSJpnq9OihUQAIoxH8Xu88sW9ySeM0KyCt8Ms5Ys6cpl55KwJ9964+uKMt31DBTAMTkjH1g4/rV3ki7uBHrKwje5BBAPucQD8x7QhuaQIcALPIAil0UrszRWdQMxGKG/aN05iMk9gOTmgNJegbRkmh72lIYsC0kEFSSUM4kocHn++a1+wS4y3qfUQt51VmYenaCYG3aBuGJAkEfVTRl1zsVhmRNCWdIHsFNih7frDCZMkB1JYk53AjPajdKCLA3KxI/hAJbJxgZJ+BTLYukvheusAUTkkele5/uRJ7Tmgdaxbau8+lmaZkbmEYB4UTgTwPk0ZZ1ZS2RcIDsSYHKqDhOYMYkjE/SlF1zzTN1gmlbsc29SxWHhvkAjH3JP5zXg00OpBkEj+eR9aV2LpAzTvo9+SZGAJn5GRHzzj60U7JyXVWJOuabzdwk/iBxzhgwj2Mjmr+g6nzrKMQQ8APPdhgme8129XUMmVI+f5HND9DTyrzpukXZuwxypUgEKBECHXGZgn6svQs0qTQ0vacxQF6yadOJFUG3QoTsKq9o/wDZxXVqQbR8Y0mnkzWs8OaObgxMZP8AT9aUdN0RPbNaDV6g6e2tu0f3rnMCTBB/rgd8Hjmo8atnVyy6xoIe95+raySPJsjcxAkSpWRPvPogA8mJmnHWuj3tQQEdfLUQVB2uGOTyCv8AkMMvxI7r+obNOiWAFISCzFlE3XE7iGUzbE7uIkKORRl++LCp5YK3guFYqNog+ttw3TBZ8mJIJ9h0+DioE0mhaz6HU3FPrvMGgq/AKOG9JQTuKxJnBkCnvhhLCI3kuzu4JAcKLjAdpAG6GbJOfVnkEoP2rEsjEMV3iCJXbP0hickMBG4HFVNr2Tyzb3fLHE9htYLtcBtoIWJl9p9UUGMkwxfDdx2ZX09y0LjKXPmqyYPqYbSG3lcCRGfqK80F+5uunctuHm3ZNk53RCg7AXMhRE9oyK1HR+vMSEuwC20JJG9pUsXKj8IgTHbIrQLbHMUKCzE/9qWbVj9l9blwwd8hi7ZfhSZlp4xPalGm0Ft2W27XVUxNu4Z3QxPlqSqg8cAnAxXuuuPpdY9nUD9zeZblu4B6VcY3x7qTDLOVY+4NV9S6ofOZzbKW0YFWDbgWU7glpuXBZRDDgMs/GQbNz4m6v5WnV0CkMRMuEGw5kMcDt+dIW8S3ER1uTveWtB1F0JkrtYoB6d2RiYAkyaWda8Thf2S1Ks3kpKlS6pcP4SREs2QAO2Sc4Npt72CeX6yDas3XPpAJ9THMMdo3jEk9+KDMh6OoWJt/uU8y5bIa4gVCitkCC0+pYwNx4wMUZo/D2nE3dxGxSHUgEBmE8gAmJ/XtWRPiHTu7+SxuRgW9wUFcIMspiAs8iMRBJFafqtq2uh8trnlNdAuE5ZoUrgLO58bV2gzn4oWNRb0bpVsXVPni7t9aqAVnaNoJX+KI57EfFKOpeKdQboNkKm4YW8WCuNxWRAMHeIgxIPxS/odmzp2vXlvtcuWrQ277TIivehQSGlmZgrkAAemZ7Uw6Tq7l26Ea4RcJ3EKw2FcEsQCQxI44gjNZBdeCHiryruk07Pb2Nc1EoEWAxYOoZoE5BB3dtwJmM0nw/prlwW30iEMoeVJUKLjwEIVzBCkdyD2NPfGGm3vprYui1sbzCswXCj8IyJGcqCCR9Kq1GnUai7dZrT21sSxZQWtXLe0AbhyA6BomVYTIkQ1CqTWgC34f0JuMiW3XawX0s0HcXg5Jx+6b4496A1vhOy6LctNeUW2JO7aIJUEA47Bpn5OaZ3CVtna9phgxatMr474DGJcmAJ9bczQfU+rC4w09t0VLiB33AyUKCdqiAuO2G7k9qSa9DKcnix54T9Fq4C5uorFRuHpO0ASok43HBnip6u2CP3ZCtPDzsI7iRlfrBoTR3LWm0os+clw2wSxBkwM5ifb37DPNeaPWo4lWBGf7/SsUVezyzbcAblKsO/Yx3UgkEferLvT/ADW3AjceVwM+4nkHmu/ayuBx3U/hPzHv8jNX6Z0bB9Pycj9Mj8qSkyik1kHs9Je0SRbLHtxj9aovWHAJZG+fSY/lTr9kaMDcPdc/yoO8SvEgj7VqB+lgvS7I2XH94Qfc7j+QUfnXmq13k2mf+IkIvwXkT9gCar6x1F7RtblPrXBIMEyfT2BO3P4gTiA3YE3Tf0r7pY27qGduyRtPqGTIlh6vemqhb7MoGmKDIhnMt3M/7fHarCJom0HuKjsmxIy7soA/WW+o/Q4A69YTzIsW/MCH1XHML/ygTnM98e00K8jdvHkKtdOMAudgPE8n6Co6zrqWnFvyj5Jz5kncHzBkflEHJql9WzZcy2ZIEDJxEk8CBXnmg85FFS9CuDf+RLUIFuk2mhbpLbTwHkltuO5lj9aW9QtHzbT7tjCVLYyCJIE/SnPlJdXZJSCCCuCCO49/YjuCRXuq0e38ZAxMjIyO3v8ASn3kl4aYztnAqL0u8OXmOnQMSWURJEEjkEj5Ug/emT5FEiUbq6vdtdWMZDpXTCgHv3+Kn4Vl21GrS3v3MVtSckK0E57wPccQKK6iGNhwpIO3Ec/IHyRIoXQeJvIspbtaa43loCSNqpgZYMTtIJnvOeKWGCnI3J5JP1Xy77C5duBiAx3ISJ4A8sYJJgzxAxNEnSBgSYuXCw9ZJKM85byy0jaAcek5BjNZ/rHibUpf3vYtI9qP3foYkvAG9oJJAM+k4kcTVd3/ABCaAt3R2xvlQzBkywBJj2mJIPt8U1k0PNQWUF04AAPpfdtDQqGBILNk+r+EiM0FqLaAkhwoZdzEgncoJ3ZBlGgBk3KeRMmZ1/Ruk2rlhGE2WIkhDADH8XMwZkTzAA4ArzqngYXrLWxdYhjkMTDQwaDtjEj+eKzHWxNoND5aAqFKWgbvpAYm4NojcrvcRWNxdwJOAy54rR9O8R7LLPcMgAsDgyJMDGcgTlVPsDiUWt6Fdstbmzb2KGBu21BKAjLMmN7QCF7KY5wKFF+5LpbyiN+MHa4BXaFds+WYRhtfnfMEZpbHNtet6fqNgKcgww7MDGDnvkiDg5BkSKS9I/w8232vXoYI02lBkGBEsD2P+WY95pVduvaVyrbGYgKCykncdrAMs2WM8iRnvEQ06Z42uBmUoWCxGDuks3o2kyzKqz6NwiTI4pvIulgGtdLa61zdb3FfVCyCrM0KxVyR5ig3HBgZirdNYewoxttWhtti6JdnbGQsBoXf+GORiMnXdI65Z1KkrjgEEjkgkAHvgExAI7gTS7xX4WbVC2s+hG37dzLLRAkrmIJEd5oPBjN9L0a3b+y4Fd/TtJtjHqlvp6d2MgbVkzEk/wCIWmsXLlsXwSFnZtDMVRY8wsoHBO1Z3CJ9+W+kdtMyi7sQm2RaQcFycySzMYMZ/wBR9sAC9uHmXrF9mlCCqhjAHskZDszRHJ5jhXoLbWgHoVjQ2rWy1d2m7c3hrqcsihAMiIWDE59RI7EOfD9hF1MnYWkoPLVVnapYkiZgSRPEtxJNLL7aK5NvfcUop3rdtZgAcb4LFgDiSfYiM6PwvaRmd0ELbC2lAKkCEVjBBP8AmAPyKZAtvaF+vtW72vbBL27OwyBtAumInMGCBmOTBlSCo0jrqTfuq6WjBd22bX8rzA0D1lS21Nu/AX+Ic050Xl3NRqlWVuLt3ucY2cqYPBIPb3EigPDWnNlblzUFX8wohja9wBmP4ytlJVpB7iFiBFEG3gA6cbfls9zUvfUNu2hB6I3Ph9twuCoH4vwkRKxAO8PacvpLKqt1kINybPlkjecSHABEHtmeZ5ph1EaNdNduC0oAQzNnad+1uN6DMDkewzxUum9FH7JYgb3RAu5QxABUHnehjC95pHfZG/2Ll6ZoLFkLdGwXVcbSu0kMPV6U9Knaw/DEdqB1PQ9Fcs37NndZZVKlzmCQPVtY5ABUzjkUr8b9S2BG0z27zWZtG0GDAW3QSXJYZwoGZzImKy3TPFOqe9bOouLbtoBARNxbaCoVickRJEscntM0JTjHZnyJbZodRq/2ZxavOFZezSCVgQwxkGftj7HaXq1piFW4pYiQAcx7/SqeveK9PqSN+nNwAFlcgBrYJWADJ5YCeMe/NL7oTehlZmRMdwROe0MfipynGyi5MGgbUTBBg9iP+lHaPV3DBkn5Jnj68VjevdWfT6e5eQbikbhMrBxI2/LAzj+h86b1HVFfMcbQUlVDAAkwZgTgiec06klmw9lJGu6v1Nwu7ci24Mym4hvjOSCeIk+4mahpQ4Ktccglf+CYho/iZfbIMRzB+uC8N/4is2sVL4C2WYgHaW2sqH1Ajc5O9QIAIifatrpen2RcOoRQ5uj/AIi3CytIGRzlgFMfoKoxY+kWa3pBugsGYqeVclob/rQA6V5SCFBiAADtUD/47AU0uG3pN9yGNy6IKvcLYGQAIxkn6TVGn6ol6VICE4KsRBkZAPsROCPehi/oezSBbnTRGD/UfnVX/Z094prqSttJeERRyYCgcc8UO9z07lG/uIjI+MwTHGRNagueCqzpAnqYwB37mMwPtVWt1pcAQABxH6UVcsi9a2uCJG4CYKMM8g4M+xpZbUBYHAx+WImjpCp27Z50rUt+0Os+kIvpj/Ucz3wYjmI7U8d8Vluo3SgVxMq4Bj2OM44Eyf6c1oy1Gyclk93V1R3V1awULhZkR71luoWFVvLuBijNggkFCYA2AEZnJnkDtitR0u+IExU+p6JbvaD71JPyWlHNMxGt1unS0Ld1hcUYVlWHYqf/AA9pnmCWczJA9UUIemklLotW7auTsN0NBCTluFGCTBlpo7qvSr+nc6hIdlCqFZQQUVdoXGSY/P8AnLQdasutsa3SO21mZSoIAjEMo2g4GSeQBMxTWmJ+dBmjN+Bs1D297Y2LAjdtB2mR6yZERAiSJJFnT9dq2N1P2y8GtSxd7UWyLYLEqysCwAyT7HvIojpfWNHcnyrRspaYkBCoBZS2yZGSu6QPckkimWgsaQhVW8loMk3VYqSVUgKu6dgJBlhnMcxRNmskOkeKtYyby+nvoRgsr22JGD+OFnBkYOKL6fe0erfcly5YuxFxU3gGeQYGVkcniMmq20toXbc3bF61blhBRStyQEBzt2kTPABANR6joku728xBDKyw1pnYkf8ACUoygLmQGbDHkigG6GHV/C+pW4HsEXrW1Ua0TGBu3ON0qXLMTJj5mlWpa458oWLwjaGtvaDW8Y/hJ2qihQNkzPBwat0fh7W2UZkuai4CB5Vt2UFYOd7BpmYiD9JnD3pXjU7/AC9XY/Z7gJBJPpIgNuA5jMScTGTTL0bxZnbOnvFgVsXrN5T5qWVZfVmFa5u3GIOVklyBIxIb/wDfu9Jti2PN37RbAYvhSx3YVRBA7g/ArQ9U6PptQvmu3pwd6tiFHYjgR7YrC6G5p9ym5bvbA5a0Y3QpJgEwRtBVjERJPOCdk2GjYi2mrbfcRla0dqmSp9z6QxGCY5M9qMPhrHpd1+8j9aXdB6lo7SC1auZBJJJBJJMknjOfantnrVssFNxJJwCYJ+nv9poUG8Aj9GulSpubgRBDLIIzgic/9KHtaW7pbZWyiBckKg4J7gNz9JHtWlYiJNAv1mz/AOYh7YYEfzphTB9G14s6hjfgPqZ32Y5mUxPpOLamBiGPtXmiN3TlltKLqiHDS6sxXcBZdXJPDRuBx7ekCnfiXTWT6/3e4A7Djcp98ikfT9aAp3HAMtEsVVm9K8s7YIBOTg85ADspFRbyWa/rOqvgIFGntmCxLFrjTHpB4VckHmY5FVX9OrrNy4SWGzeWhiPaRGYPbOah1fqNveu830XdKxaG6VjP74ou38WSMGfgiS291lrrLduC1tIC3LQliwPqCekgFUMTM74B5M3FvLYf5WkCHo+nRgNilmGMZ9Oe/YAD8qi90CVgQPkD6c98H8qp/wC1bnmPNtrcboDAltnp/wBPB3CM5j3mPbN29txbIAwC4bOGYH1Z4Qn7fIrlayCdRAOo9SsGETcWBOIwIyd2PwyefeKJ6TbQ/ifcxwFAPpC+5I4Mj+5qOqsONON9u0Ltx7dtryKQXUsrO0gSMAloMcfSnWl6aqnaY3TBYcMRhm+5E/ej+dZJq27COnaXTSEuLIbAPI44PsDxTLUvpLQkqxPEQxJ94HxI47UpOlW1cwwntH86lqgXKHuhnmZxB7YxVFKloDvwZvxP4f02p2pZ22GVyzMihnIbmYZciSR29TZE0T4T6pdsL5ZMGyfLYD8LqML8gx6gewK/Io7U2LQuebdYoCwAmSc4gBQWJ+AJoDQWN3mXf/Oc3I9hwv8A7QKeMm1bKcabeS7rvUAbqy0eYoZFY+rgekHg8496C094OWkArEGaYdX0Aa5bZlmLdtkP/wBtRP2K/mKAZW3EKPmAP1pGv6s61GNJhQ6jctgC2yqg5UiVIg4iQD757080OvQyNu04kLOD/wCk/wBIrNG2WGAZPYZqOh1b2ywAycHcqxA4gzunJxA471WMmic4J6NrYti43pYGBkcMMHsc1nrHTntu8xDEk87uSQM4gAjt2+a7Q6Zlm8zRdZYQnlQZ9ccd8D+nMl111QFL747sJn5g8U/bBz9aZZ5Q2kHvUumaksGtkHdaO2T3ESD+RFRtdQU/iUqfdTj8jn9an062DeZUZWDKH7zPEZ+AfyH3ZZJzfsMiuq79lf8Ay/qK6t1+C2jFrrNop70bXhhE81kLupGJwOJojQa4dj/YrkjOmejKNrJtdTetqYzP6UHd09q4CCAZ5HvNJr+ua40mJAiidDcM03a2KuNVsqHhIAbbbbUkkLLYJyePmvNL/h56t7i27HjfLAfaI/Onun16DlhR+n6qjGKNI39UIR4Cmf8AhqG5VJVTE+w+aobwfdtg27aelo/CTHOck4MCO1bm04ogJkfNMorwJ3fk+fdF6FqdKSGu3vVAyTtAMg4Bg4P6fapaXotlWe7qUuO10AswY707yFmGExMHtx2r6Q9gr8ihNR023cEEAT3A5+o70+RLTyY8eGLnll+m3EuK2G3ORt91I4yMZAIH1pP/ANz+qeYd9sQxEutwGD2YCZ2iTiJrYa/w+1pGNmVcghLiMVZSeJidwHse3vxTLpHig4TUpsaVXzBm2xbAnuhJ+3yMCtVgusnz63qL1q61t0v8wrlNyYmCdxjjnIz3qzpvWrP7Xa3lSbbtu8u3/lDekrgRIDFswE+hr6B1PrlpdZb002yzQPLDRcl4g7eSIBM8cz2kHrZ0mn1Cg27USWdQoLsXRoiBhQA0g87hmCZKTQvZMIudftagGyjzAhlCtMN6ST7cmDP88KL2kuXdW1lGC27JUKQoldozP+YkwJ9v1P6T1BL2pKIiJbtMWb/MWuEkn/So9WM/aKs8KWS5vXT/ABtu/wDyP/8AI/OiZeWzrPhTUzK6w8yR5Y/IEN/OeTUdV4e1i27pGqBIRiu236pAMcTJrXaa3AoPrxP7NegwfLbMwBjme1FiI+QdY8RPpbwN6xavm5bw14kbQHcKvciQw7Zwas6Tr7mtuPcs6e1ZICWz6mKNJZsgDcBkZxx8U46P4WbVEI7f/wCcCVuKU3ttVQo7xEwcfwdt2CbOhu+aloHYLd8KpBXc1sl4yMj0pwftQCMbHhfVxCtYUewF2CPkTVd/wpq+N9uT3BuDPvHuOBW1sqZxVxMn6UaNeT44/SheukEqpDWym4Sdj2mby90TO7dgECBPNMul3bXlkG4lvghdoSTJQssgbpNvnOeaq8R6Jl1IhyofcPSII8sBYkn3ZvpJ5mqeiaAKbhcnPqV5kqFUlhkbcxJxn4PCyp4YUntFGsuAMGQi6AT6juAH/tz3zVNzxYLJQEFyTwFgSMkSW45yR24qWisyu4udzSDEdjxBB/s1K/pVLKX9RXgnsT3j3xzXOopZGXBG9sq6nqr2qAmUUMGhQFAjkcz+Gcn4iKY6cqB/pjgfpVdpwszxIBMYBPAPbPt3rwXfMuFRME5IExPECQTJ7D5qmWXpR1outdae2oAvFoPDoDH0gx7DgfMnNAarq90jFxhOcHb/APrH61XqIVmUngkTETHxXaXpd69cVUtOQx/EVYJHeWIiMGlbbZRRjFWFdM0V28s3trWDmL8sHjjYMv8AO4FR8mmn/Z9lchWJHC/wfBM+qP8AT+tX9U6lbQ7pwfUoHAX+GAPiBVWk6ql2QvI7fFUqsEG5PJRdk5bJ5NRSCdpVpImdp2jn+LiccfIqx7wBnv8ANSv9URNkgk3OI+3f6njmjFWTngXXea90bol5GkAuSoE5JAJH5SR/zfSlWt6md7KMwTDdsf0xzUOhub+otsGhLJJ7+swYGDEA5zwR70Yg5Fg3G811Q311Uyc1mN6t0BmANrPupIn6iaSW9KbVwgiCORW3s3PzqOu0K3V2nB5BHMjj7Vxyh5R6ceXwxFpbho0XcUBEAAH6xR/T9A90wo+/alp+ClIpPxU9JrChk5qWo0D232uI/kRQr2mB4JFK7Qyuh6nVpAzRFq+24Pu9QIgzkRSBXIxEfWj9PqSBFFSyD/p9Gsa5HAg/arIrEWNZkZ7TWo6Z1IMM10RnZzy46yhktA9Y8OJqEI7HtMZGQfzzBxR1W27kU5J/DGdN61+xX10+pYlACLdxlll9l3RJAUEQOBHbAddY8MDVOLoJYbcFLhQweCIweefY/SmXVekJqFjhxlH7qw4b5is8ut1ugDi4gvWkUlHAgTBIXnjjBj4M0N4YPqBl8jRs9sM3mukbHuBn3MGGP+Vy3HY088MOraeVwSf5AYHuJ3frXzjrxbVM+q3JJugAEASLSwrBC7AnDYk8n7Dai/qoAsuAATu3Wxtxk/8Ahnkzmt2S2N1kz7fZcgQRQ3WOlHUae5akqbgifbMz+lfEm6rqrV1ICMYBYhIMgMABAAI9Zn6CTgQ50XXbrW28zLSQNiCIPxtPuf75LlH2KoS9Gg0XgLqQKq2vKqqkfuyxbiAPWpgCAT78fNer4E13mWDcvJdS26lhncACCSJTmVEEQe3c1hDqdSrPbS6VVgCdy7ZDO05CiWA3ZKkkwOBizT+Kr9m49pbhFuSUMDPf4HfiB9+a2EthXZvSPvQsx96iiZr4Xqep37jB3doAgkMBsMghhAMcQWxiMjubZ8TXUJD6h05jcR6vuTMACfvTWkJ0k2abxVajUIc4e6D7Q0HP3FB6ZoaQAQARBEgyCCCPaCRWb1Nu7cvo3mGN6+p2MKVdSzeknJDMpMGQYitdpwvs20QAQp478xUpK3aKRwB2LGlS6tkW7vmXFVlaC1v95wDBBAEH/cmjLN3SXVueR5dxraFyGt3QCB2MuOaEueIbVq4SVgoFRSXHC5AjaeCxkfrVWn6vbTeggb02yJAOSB+L2j2EyPcVSkSud/Dy2FDErYtFip3DYT6Vye/pAmcUK9lrhJFq2RkYtSFxyAMAx3j27nNjXbbT7jH/AEnj2quxrJDojAq8KwgGSpkD2mcyPap6eToesBl5HVdto+ScxsUIwMkZ2wcZwfvQXUdTfYhnuncIII3ASO+WMGc0Rc6gssblwsxMsWjE57AKPpQOr6vZAMsIHJ7Vs+DJrbJao6dwWuFrTsNxKgtbLHkBAdyZE4x6poNNDeT95ahwBllggDn1TleP4gPahr/XbRt7jOzu21iI+MZMwPbOSKBPin1F7CMERYl4zPMpJwwgc1sPLD2awhnqb1wBWaIYbhBBBH1BIoduqusqGYKcwDifn7e3xS2x1hn3DyVBmdu47jjuAOfoaCXU33IUoVwI9JJ+/ag/jCnj+kEXL5O5eBBIMgGeB88nt/vWq8I9O8q1+GC0nPMH+/5Ug8MdEa7f33hPliIMRJ4XGD7n/rW3CndVYnJyScmXbq6ug11PZIBvAByYq+9lCByRUb9qW+tWWLZGe3FTLLKM2NMQ0RWv6Do/LtZ5YzHtNWaayCRgflRpWGgUFGisuVtUdf6at0AOu6Mj3FCfstnUIdg4j1bYI7gfl2o9uphGYFHJVQ3pUsTuMQAsmf0z9aB6N1pmt3WFi4Ya4VlQqwp9Kd2mMSFb7cUXFMSMmhZ1XpKpgDBEj+/elvlxitnq7W+3JUq2cHkQxGfsJxjOCeaQv0dmyI9s1zSjTO3jn2jkWW5HFMNHrSDI7VK504oYPahLqwZ+tBMbD0a7p3VZGaPt65TWH0utz3FNtLq/Y1RSElxqzVq/tXatRdttbcSriD9/7mk69UCiSau0vXLb/wAX2p7RJ8bAB4NtqxKcGeYmT2wOKa6bodpVjbJ96KS+COatS4KyikCUpUB2ehWQPwD71AeGbAJbbz29qZoKtimcUIpP2YjrXhK0dUnqIVUW5AA9XlsdwJ54Yt9vkQ8bwxY/yn2Oa7q7hdRZbaCRuUzMhCJaB8gQewEntTa3agR3XH5Yn7iD96ziqApNOhDd8LWiRtlapv8Agyw5G5FMe6g/zrQ7c14VzS9UP3fszus8HrtUW9vp4kRHHEDHAxQN3wfqTxqcA8Qf581tGGK6yK3UHdownUfAt64CGurcGTDSuTzkcfpSnV/4eai4VO/btM4uHgD8P4Sc8/8AzX0+9g1SRTdQKTMcvhTUKkSn0BbcZickROKR2vAN8uxCkAtgsRIEAZnnia+ogVG5QcEzd2j5jqv8M7kh9wJEYG2Md/UOaI/7jXSDuaJERIgyO8DOe3xX0W4mKGvDFb81dhfIz5mv+HV1V2+YoTvlif0A/pROk/w5RZ/ec8wnI9hLGtrf4qu0aPRCPkkxJpvDNq2MbsfT/ao3umWmyUyuOT/vTu6KoB5p6JOTsW2NIq4UBRPAwM1bcTNe3MGrbYU4706ROTI+TXUb5VdRoXshbZWYNT1JwBXaYCKtvJImotl0qPNHwKPLjdNLrTxRSv7/AKUOw3Wxnau8TxQvTLu1GGzYTcdoM/xsWJz2JY/2Kra+BwRUA7N7VnJDRgGXL0nNclkcV1rT5yaJtWvVS7HWAfXdN8xRGCP7is7q9CVHqHHuK3Fy3GP7zSDxChNuB3P9KnKPkrxyyZ23Z3cVYikc13TXhfmjk0+6kSLSKbg3rzS1dNDbg2f50y1NhlBxzQr2sUWxo2NbGuIAoi31EikqWIX04NeLdPcUykJJGns9bgR3o3SdaDPtI5xNYK5ffdjj3FG6XWMIn86PcTpGh11zWKWRyR6X4IHBU5z7Y/M8VoOm3d6Tw0Q31T0mfmAtYnXXeGmCP1n+Xv8AQH3rT9JvgadmGAo3/h2wGXbxmYCiSMTNWTuJzSVSGh5rwrms5qOrG1nmll3xoytkRU+6Wyy4W9G7io2+azum8bI0SIolPFFndkxiZ/pTKSElxyXga6oVSBSvV+KU/hE/JrtN4gUjIo9kL0a8DpBUiMUCnVUiZoLXeI1XjP0o2hOrY2fihLpoOz1pGHerRqFbg1kFqii4MVQhir2aqYzTEzxzQzDNEOwHNUMwPBmiLIDvjNX6O3ie9EfsPc/lVcwadIjNl8iuqrzK6monQttGmNlZH1pdaFM7HArmR2thg0Sf5f1qu5oiOMirEJq9SaLVgTaEbqd2aIRSOKY3tODVa6Mn2qfU6FMs0KTNObNsACgtJp9o+aOSniqEm7PLyTkUu13Ty4iMDv2pulXLBHxRcbFU+pitL0OCY/I020GjjkfEU70+lVfn61M6VfakUKKS5bEes6duQhfy96zOr08c1uWthSaT9R0PmMAByf1pZRKcfJRnLbQKlbWZAzT5PCTk8KB2JP8AQUZpfDbKIYqPpJ/2oKLKPlj7Mtp+kNk/pVml6M2ZP0itknRwIkyf0olen254kjsZI/Wn/Mi+ZGG614cuHTOQOVJBmOMzPtijfDurGxVJkMpQzJGBz7QY+7F/cU/1XWdOJU5O1oXafUEBLATjt3ikr+M0OnDpa7gbTAABEg4/KKD5IcayyL5FJ5AL2gY24gkqYkDmMA/cQazWo0LFjjit7ovEB/ZLt/yx+7BO0GcgA54xkcf/ACJoOt6a+58ywqEW2uMYkALE8ZJz2E1JuDazssv/AEJGHs2oqSAz71pv+7QvE3LBm0R/Fghu6/SCCOap1Xht7ahoBH1yKVL0dK5U1sQalmUfFV2tWw4NNLiDaZFKmsEGQKcZOw1OpkiKqu6knk4qu3p4P1qR0+DWszpF9nXbRjNX/txjBpKllsgRULyvtgmP74waNkpKxsvWHB5NFWuvNOT+lZW4HIw+AB2/PPNB3gxAJfgR9cn2+DTKTJOCZs36sWMGprcaRFY61vaBvOSYP1B/qZ/2rT9G015zPmelf9K/kPbHenjK2JNJI1iOI5oS+M0sOjukg+bDiJMdwGkAfhg7h25UfaCae6hE3ZUcjbziBkyec/3npTOBx+jXdXUF55rqItM//9k="/>
          <p:cNvSpPr>
            <a:spLocks noChangeAspect="1" noChangeArrowheads="1"/>
          </p:cNvSpPr>
          <p:nvPr/>
        </p:nvSpPr>
        <p:spPr bwMode="auto">
          <a:xfrm>
            <a:off x="63500" y="-812800"/>
            <a:ext cx="2752725" cy="1666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2" name="AutoShape 12" descr="data:image/jpeg;base64,/9j/4AAQSkZJRgABAQAAAQABAAD/2wCEAAkGBhMSERUUExQWFRQUGB0YGBgYGBodGBkaFxwfHBwXHBwbHSceHBwkHBcaHy8gJScpLC0sHB4xNTAqNSYrLCkBCQoKDgwOGg8PGiwkHyQsLCwsLCwsLCwsLCwsLCwsLCwsLCwsLCwsLCwsLCwsLCwsLCwsLCwsLCwsLCwsLCwsLP/AABEIAK8BIQMBIgACEQEDEQH/xAAbAAACAwEBAQAAAAAAAAAAAAAEBQIDBgABB//EAEIQAAIBAwMCBQIDBgQDBwUBAAECEQADIQQSMQVBBhMiUWFxgTKRoRQjQrHB8AdSYtEzguEVFkNTcqLxNIOSsuIk/8QAGQEAAwEBAQAAAAAAAAAAAAAAAQIDAAQF/8QAJBEAAgICAgMBAQADAQAAAAAAAAECESExAxJBUWETIjJCcQT/2gAMAwEAAhEDEQA/ABDosyOK8ZwBTQgQaQPrkkhfeqM545LTdjPah36qgnPH1ifaaA6l1q2sqTn9B/1+Kzl3XNcYkYHYfHvUpT9HVx8d7Ht7qpZsHdnvx9qsVSG3Fpnt2pb0/RE086d0x3ngKO7cY/Wpq2dHVIaC8NoZT9Ip90y/IzS3Tae1bIU+o92HE/A/Sm+nCjParROeehHZ16+drFu3b4C3VS1ta56d47bcfiYHJ4prb6lasp675ugOLO4KSfMCgFTtBJJILd+YrzofT3t3r7ObZW+++BukQIC+oQRGfrXlzw/qW3bWsidWNTy/AiF/Dz6eaxsWH9K8Q2HdVVmLNwPLcZgtsJIAD7QTtJBipaDxIL2mbUGzctoiM/q2wyruPpIJPC5kDJ714vh5xrFvhlUBhuKs4a4gQjy3T8DeqGD8gCI70T0XpFy1ZNi75TWgGVdobcysWJ3zgYaIHzmhk2Bf0XTXdRp0vXL1xXvLvHlttW2GyoVYhoESWmc0Te61b0y211FweZtXeQDHZS5gelS3f/Y1V0zouq01s2bVyy1oE+UbgfeikyAduHiT/l/pXljwzdR0dXtXibYS6b6ljuDM/mJGRm4w24ERkdgUwEjxLpzc8vedxuG1JR9vmD+AsV2z981VovFNs72e1dtot02hcKyrMHCAekkg7vcQPeajc8NXiCJtf/W/tIkv+EGdn4fxY+lde8N39l62Gs+W97z7ch927zVubHAwFlSJEnI9q2QOhpc8TadN29mBW6LJHl3J3sJAA2yQRmRIOOZFRXxTpiJ3OP3RvQbdwHy1O1mgr2PI5FK7vh7Vu5bfpwW1NrUEfvIHkoF2DBmdvP8AvAt8Y6Bb97TWlb94XbdHP7Pt/fBvZSNg+pH1rNmSQN4o1pZdLctPdTzb9tIBZCyXMkFTwYAgkSM+9GHxHp9zr5mbaux9LQRbMPtMeracECvfEGha7c0qIp9GoS87R6VS3Jie7EmAon3wM0LpfD1+1au2l/ZypV1tuVYXYuEwHIEekMciZgcUo2KLtJ4p09xlVS5L/hm1cG70b8ErB9IP9K5vEenYJ6m9ZIH7t8Q/ly3p9A3+mWjNVr0W8LWkhrRu6XB3btjDyzbwQNwMEHigrfhK9FuXtq9tmIuobiuu+8bhEcOrKxXY3BzJrGwd1zrSGxeFq4y3LYDBgGAO24qNtaIZQx2tFOdT13TpdFkvDztiCRuKlgpIEbiokD/es71ToF5ty3NVpwzpct+rzMI9wOGAHpUjYBAAGDkkyLF6xbsam42+ybdxhcLtbcslwqAUttEspKggkYzzxRRnQ60nibTXAhU3D5ilk/c3fWF/Fs9HqI7gTRmmuJfRLtptyOJBznt3yDIIg1iOkeIUtHRDerLpEuq7AXAH8zCwCs9hOKu6H48s6bTi0wZ2tlyNo9JDMWGWgj8W3jsPeipIRxe0jZXbMc0O1ukg/wAQ7L5Fu5+nHY5+M8VTqfHYXI09wr9RPDT/ACH5n2zrQHF1o0T26qis6nj1rqnytK4MYLQQcxjbzQR0euLFvP2M0YP4fkAfEDPyfvnIKgzbWNN3Of75qL2PbNZC90zqHpDakMJyBiBBE8QeeD3o/T+ENTe/Hq7pn5AWJE+gc+3tRWRGmssf2enTLMYUcn+g+aHvvOANqjgf7+5oLV9YvWAEuE37Y4ZFBYAQFLH0jMtiP4eTV6agOgYTDZEiO8fzBotUIreyq6aAuZNHutBlaVj0Q211SiurC5Lb9ovbYj8UR9a+b6p3th8GRxI7zFfRr+qFtSxMRWOv9ftOWVrf4pnaRj6A/wC9HkYvAn6MetpmYzmP5nJNM+m6LImtAegreG6wQ57rBn6xE/lI+aadB8JIP3mpuBVAmDhZmMk1FRk8Hb+kYrJToOnblG0HnPtFOdXrbej8tWttcdwfLtrGT23E/hBJ+ZzUG6mX823p1VbaiP2gkgIsGXGRkwSCPyxJieneTa3ojNccFW1FwMXUCFDkTK+n1bSfYH+IC6jRyz5XIW3jeW4bnmKxjfcRhNlGP/hhgFwJXG6Rj3o2z4jvIrB9Mbh5VrTQAGHpBWCYwTIJMZ+qR+pbLZCPbuM0KwQMWLmYj0yNzFiQxyxJzxTNemBFcX2V2EXdRuJEOQ21FggsAu4DMTORWFzWQ+z4useT5ji4rqJZQkgGYIDAxyYkxT/pviTRuPRqLbMR+AE757gKBJI+PY1mNTZeQoKu1gk7Q4RfMuHhpkwNwVVI4AzmaW+JNWi2kS4qNeOLzWz6ix3KlsOMSY9XbHeIraN2s+o2L6NbFwMCkA7iYAB4meOe9FIJBrAdG0lp9Pb8xSt0RvVA7BQpjIiSfQDGPehLnWwbzadBcW3byG3lAJU+vZGAS0c95+gbHR9JNupKlYg+INdcQtaKsgCksbRDbQBMHaBknmOJ9po/Q+JbxUzbBFsDc49QcjnFsnacE8GPahYxrVUVXcGcVmOpf4h2LMFkuKP4pAx7Rn1T9vtTnRde094qEuBi3AE5kEgccwpMcwD7UbszXkY2F71Sem21droRBcuQHcKNzAcAnkgUStupXlPcYrGQIyRUSKuv8T2FfPNX411RvE6e2HskkCVLD0wJG0jkye/6UsnRSMbN6lqayP8AiHrG/cadAGLy7CSGhcLBHAJJz/ppBrrnU9YTb3qloc+naWbB2kETg/aPenHRfCrWSbmov73IElgNwUfJMBeMk5+aHbGA9K2DdJ8HuVXzXBCztABByZ5Jnn6U2ueGgJK22uNjBb0Y+sgHJ7fcU60/UFB9ISFUueGJ4gTxksBigC7uDvZixwCTgfQcUKQ9t6IWfDdny1N1LakCdoAaD3iBE4qVromm2Fk2Z/FtXP8AzDH60VeQhQpGSPYDv7UNpbLW3MACRyo5Ezn5ms2lgm5SOTpduMED6iP5TVd3QAfhVTPtB/lR+rAGREFQfzFJn6dmZOZkSYgmYj2kz9azwNG35L7XR2nAUf8AMv8AvU2VC0SxjuBj9SP5VbZ0XB4I4NG2+nljuBj3xxPcDg/T3pkrBKSW2BnTjiHbOSSIQgY9MjJnAz9hQmo1727IuGVFxxZAcgELBlySckgEDjHAEgUaCeZYLkKpBBOf+I4Kgh2jjAAgAVC+nnW/KnaSQVPsw95BwQSJ7TPanIbKz7fEYpTcc2boTcrC60hC0Ms5Zu4IhSfnFH9Q1IsqWIJjEASTHb9KTdM6W1241y8WPq3KrCGtwCsfBywiO/ehpBlnA5uCgrnNMrlvGKBujNIYqiuq7bXUbFML13rZMKv27/ek2ntkmoX33OfjH5U06XpJIqLds64RUUaPwpoyLgMkRkn+lH+KfEaeq1ehLR2/vI3GQVMGDjDHEDjvMVPTr5NgtwYnI79sd6ZdG01tLPmajaTcJlnVc7jIWCPYA10wWDj5ZJyszuh6J5t9Tpb9u4U/eT6tggrAYSdxkcH8MkiDEPdf03UpaKK6+befdcYELMiCtsMRt2gKoOcAnlq9TU6XR3nNmw264wFwoO2Y2iYgGfSBj+ROu6Smv23Ld9YGQpRXHcTBIzM5mi9E9g9sCwlo6jyjcVQVLQSfKEkoST6pYKI/yzyaS9D0Evbc+ciXT5jIXUWxtPpDAoO7KsbsbgBMGHmtvPaa2ip5qIoVVcgbm7uGYie+P9JqlbhdCzWrSm4fUgMjy87dzW5MthpgiAKFjLGS3T9ID3VJa3tRlYFVYeYSCEDTMjcik5n05iKV3/AT2bQU6wea9zcCwYKOSBOYiAYxORNaLwzo7ZuMVA2WsE7yw8zMwSAMAxxMk1R1i4ty+zDU2lNog+XdwU2j8QhifUMztmDQY6dYEWm8J6q29w20s3kAhWRhvBwcBTg+gCDkyYjmufUC1YJvWXNwkBt20qSZ2qC+5pA9IH/qM81p9J0q9ZVr8hgtskLbBliqkKoAAJGfbntihukdctKzNqEBZ9pgj029o27VDcZ3GY7/ABQqh6sUt15ERLDsoS4s/hIDAEyN6mAAyx6RBwDGausay3bg213nc3rDC4ylV9twUyFaCZMrgCBTPqGs0eouWhasK9y4CFcKNiiZYsRwBljjt7kTEeG9DqGZhbcO9wruS5hdpCyJlcbQYI7H2oZ8A6oSda6ncGk26YlrgYbf3TsWJMlZyhJDAn7e4lPpeikodTduugt7UXbnddjY90RGN25RH+U54rTajwlaZlt2Na3mW5tqLiISd0LBZQJG3Ex7Zig+p6fU2LX7NeQAA7kuIJlAYbAKy03OCRgnM0Qr4XaXrt8IDZ1Fx0EgllYufYhSWgAEZmMHNbTw4906dfOuG48t6iACRuIWQMTAr5p0frSW2AIRnU8bmVQSfSxkwvI5GIwK0Gi/xF8xgoFu2Nslmbv9Dt4g+/b3rWFIceNeo/uxZRiHcyYMHYPxT7AzHzms3pdGVt4wYkATwDP1z/Wrrmpstc3XLpYuBLABgYJGIMDG3HsBPairFiy1xXGoH71doRpUQeDxjk+3JqcssvxyUYhfTbv4m2Si4RifxNOBtjiJJE4ge9dq7ReWVjJklPdjmR/mzwDkYiSJpnq9OihUQAIoxH8Xu88sW9ySeM0KyCt8Ms5Ys6cpl55KwJ9964+uKMt31DBTAMTkjH1g4/rV3ki7uBHrKwje5BBAPucQD8x7QhuaQIcALPIAil0UrszRWdQMxGKG/aN05iMk9gOTmgNJegbRkmh72lIYsC0kEFSSUM4kocHn++a1+wS4y3qfUQt51VmYenaCYG3aBuGJAkEfVTRl1zsVhmRNCWdIHsFNih7frDCZMkB1JYk53AjPajdKCLA3KxI/hAJbJxgZJ+BTLYukvheusAUTkkele5/uRJ7Tmgdaxbau8+lmaZkbmEYB4UTgTwPk0ZZ1ZS2RcIDsSYHKqDhOYMYkjE/SlF1zzTN1gmlbsc29SxWHhvkAjH3JP5zXg00OpBkEj+eR9aV2LpAzTvo9+SZGAJn5GRHzzj60U7JyXVWJOuabzdwk/iBxzhgwj2Mjmr+g6nzrKMQQ8APPdhgme8129XUMmVI+f5HND9DTyrzpukXZuwxypUgEKBECHXGZgn6svQs0qTQ0vacxQF6yadOJFUG3QoTsKq9o/wDZxXVqQbR8Y0mnkzWs8OaObgxMZP8AT9aUdN0RPbNaDV6g6e2tu0f3rnMCTBB/rgd8Hjmo8atnVyy6xoIe95+raySPJsjcxAkSpWRPvPogA8mJmnHWuj3tQQEdfLUQVB2uGOTyCv8AkMMvxI7r+obNOiWAFISCzFlE3XE7iGUzbE7uIkKORRl++LCp5YK3guFYqNog+ttw3TBZ8mJIJ9h0+DioE0mhaz6HU3FPrvMGgq/AKOG9JQTuKxJnBkCnvhhLCI3kuzu4JAcKLjAdpAG6GbJOfVnkEoP2rEsjEMV3iCJXbP0hickMBG4HFVNr2Tyzb3fLHE9htYLtcBtoIWJl9p9UUGMkwxfDdx2ZX09y0LjKXPmqyYPqYbSG3lcCRGfqK80F+5uunctuHm3ZNk53RCg7AXMhRE9oyK1HR+vMSEuwC20JJG9pUsXKj8IgTHbIrQLbHMUKCzE/9qWbVj9l9blwwd8hi7ZfhSZlp4xPalGm0Ft2W27XVUxNu4Z3QxPlqSqg8cAnAxXuuuPpdY9nUD9zeZblu4B6VcY3x7qTDLOVY+4NV9S6ofOZzbKW0YFWDbgWU7glpuXBZRDDgMs/GQbNz4m6v5WnV0CkMRMuEGw5kMcDt+dIW8S3ER1uTveWtB1F0JkrtYoB6d2RiYAkyaWda8Thf2S1Ks3kpKlS6pcP4SREs2QAO2Sc4Npt72CeX6yDas3XPpAJ9THMMdo3jEk9+KDMh6OoWJt/uU8y5bIa4gVCitkCC0+pYwNx4wMUZo/D2nE3dxGxSHUgEBmE8gAmJ/XtWRPiHTu7+SxuRgW9wUFcIMspiAs8iMRBJFafqtq2uh8trnlNdAuE5ZoUrgLO58bV2gzn4oWNRb0bpVsXVPni7t9aqAVnaNoJX+KI57EfFKOpeKdQboNkKm4YW8WCuNxWRAMHeIgxIPxS/odmzp2vXlvtcuWrQ277TIivehQSGlmZgrkAAemZ7Uw6Tq7l26Ea4RcJ3EKw2FcEsQCQxI44gjNZBdeCHiryruk07Pb2Nc1EoEWAxYOoZoE5BB3dtwJmM0nw/prlwW30iEMoeVJUKLjwEIVzBCkdyD2NPfGGm3vprYui1sbzCswXCj8IyJGcqCCR9Kq1GnUai7dZrT21sSxZQWtXLe0AbhyA6BomVYTIkQ1CqTWgC34f0JuMiW3XawX0s0HcXg5Jx+6b4496A1vhOy6LctNeUW2JO7aIJUEA47Bpn5OaZ3CVtna9phgxatMr474DGJcmAJ9bczQfU+rC4w09t0VLiB33AyUKCdqiAuO2G7k9qSa9DKcnix54T9Fq4C5uorFRuHpO0ASok43HBnip6u2CP3ZCtPDzsI7iRlfrBoTR3LWm0os+clw2wSxBkwM5ifb37DPNeaPWo4lWBGf7/SsUVezyzbcAblKsO/Yx3UgkEferLvT/ADW3AjceVwM+4nkHmu/ayuBx3U/hPzHv8jNX6Z0bB9Pycj9Mj8qSkyik1kHs9Je0SRbLHtxj9aovWHAJZG+fSY/lTr9kaMDcPdc/yoO8SvEgj7VqB+lgvS7I2XH94Qfc7j+QUfnXmq13k2mf+IkIvwXkT9gCar6x1F7RtblPrXBIMEyfT2BO3P4gTiA3YE3Tf0r7pY27qGduyRtPqGTIlh6vemqhb7MoGmKDIhnMt3M/7fHarCJom0HuKjsmxIy7soA/WW+o/Q4A69YTzIsW/MCH1XHML/ygTnM98e00K8jdvHkKtdOMAudgPE8n6Co6zrqWnFvyj5Jz5kncHzBkflEHJql9WzZcy2ZIEDJxEk8CBXnmg85FFS9CuDf+RLUIFuk2mhbpLbTwHkltuO5lj9aW9QtHzbT7tjCVLYyCJIE/SnPlJdXZJSCCCuCCO49/YjuCRXuq0e38ZAxMjIyO3v8ASn3kl4aYztnAqL0u8OXmOnQMSWURJEEjkEj5Ug/emT5FEiUbq6vdtdWMZDpXTCgHv3+Kn4Vl21GrS3v3MVtSckK0E57wPccQKK6iGNhwpIO3Ec/IHyRIoXQeJvIspbtaa43loCSNqpgZYMTtIJnvOeKWGCnI3J5JP1Xy77C5duBiAx3ISJ4A8sYJJgzxAxNEnSBgSYuXCw9ZJKM85byy0jaAcek5BjNZ/rHibUpf3vYtI9qP3foYkvAG9oJJAM+k4kcTVd3/ABCaAt3R2xvlQzBkywBJj2mJIPt8U1k0PNQWUF04AAPpfdtDQqGBILNk+r+EiM0FqLaAkhwoZdzEgncoJ3ZBlGgBk3KeRMmZ1/Ruk2rlhGE2WIkhDADH8XMwZkTzAA4ArzqngYXrLWxdYhjkMTDQwaDtjEj+eKzHWxNoND5aAqFKWgbvpAYm4NojcrvcRWNxdwJOAy54rR9O8R7LLPcMgAsDgyJMDGcgTlVPsDiUWt6Fdstbmzb2KGBu21BKAjLMmN7QCF7KY5wKFF+5LpbyiN+MHa4BXaFds+WYRhtfnfMEZpbHNtet6fqNgKcgww7MDGDnvkiDg5BkSKS9I/w8232vXoYI02lBkGBEsD2P+WY95pVduvaVyrbGYgKCykncdrAMs2WM8iRnvEQ06Z42uBmUoWCxGDuks3o2kyzKqz6NwiTI4pvIulgGtdLa61zdb3FfVCyCrM0KxVyR5ig3HBgZirdNYewoxttWhtti6JdnbGQsBoXf+GORiMnXdI65Z1KkrjgEEjkgkAHvgExAI7gTS7xX4WbVC2s+hG37dzLLRAkrmIJEd5oPBjN9L0a3b+y4Fd/TtJtjHqlvp6d2MgbVkzEk/wCIWmsXLlsXwSFnZtDMVRY8wsoHBO1Z3CJ9+W+kdtMyi7sQm2RaQcFycySzMYMZ/wBR9sAC9uHmXrF9mlCCqhjAHskZDszRHJ5jhXoLbWgHoVjQ2rWy1d2m7c3hrqcsihAMiIWDE59RI7EOfD9hF1MnYWkoPLVVnapYkiZgSRPEtxJNLL7aK5NvfcUop3rdtZgAcb4LFgDiSfYiM6PwvaRmd0ELbC2lAKkCEVjBBP8AmAPyKZAtvaF+vtW72vbBL27OwyBtAumInMGCBmOTBlSCo0jrqTfuq6WjBd22bX8rzA0D1lS21Nu/AX+Ic050Xl3NRqlWVuLt3ucY2cqYPBIPb3EigPDWnNlblzUFX8wohja9wBmP4ytlJVpB7iFiBFEG3gA6cbfls9zUvfUNu2hB6I3Ph9twuCoH4vwkRKxAO8PacvpLKqt1kINybPlkjecSHABEHtmeZ5ph1EaNdNduC0oAQzNnad+1uN6DMDkewzxUum9FH7JYgb3RAu5QxABUHnehjC95pHfZG/2Ll6ZoLFkLdGwXVcbSu0kMPV6U9Knaw/DEdqB1PQ9Fcs37NndZZVKlzmCQPVtY5ABUzjkUr8b9S2BG0z27zWZtG0GDAW3QSXJYZwoGZzImKy3TPFOqe9bOouLbtoBARNxbaCoVickRJEscntM0JTjHZnyJbZodRq/2ZxavOFZezSCVgQwxkGftj7HaXq1piFW4pYiQAcx7/SqeveK9PqSN+nNwAFlcgBrYJWADJ5YCeMe/NL7oTehlZmRMdwROe0MfipynGyi5MGgbUTBBg9iP+lHaPV3DBkn5Jnj68VjevdWfT6e5eQbikbhMrBxI2/LAzj+h86b1HVFfMcbQUlVDAAkwZgTgiec06klmw9lJGu6v1Nwu7ci24Mym4hvjOSCeIk+4mahpQ4Ktccglf+CYho/iZfbIMRzB+uC8N/4is2sVL4C2WYgHaW2sqH1Ajc5O9QIAIifatrpen2RcOoRQ5uj/AIi3CytIGRzlgFMfoKoxY+kWa3pBugsGYqeVclob/rQA6V5SCFBiAADtUD/47AU0uG3pN9yGNy6IKvcLYGQAIxkn6TVGn6ol6VICE4KsRBkZAPsROCPehi/oezSBbnTRGD/UfnVX/Z094prqSttJeERRyYCgcc8UO9z07lG/uIjI+MwTHGRNagueCqzpAnqYwB37mMwPtVWt1pcAQABxH6UVcsi9a2uCJG4CYKMM8g4M+xpZbUBYHAx+WImjpCp27Z50rUt+0Os+kIvpj/Ucz3wYjmI7U8d8Vluo3SgVxMq4Bj2OM44Eyf6c1oy1Gyclk93V1R3V1awULhZkR71luoWFVvLuBijNggkFCYA2AEZnJnkDtitR0u+IExU+p6JbvaD71JPyWlHNMxGt1unS0Ld1hcUYVlWHYqf/AA9pnmCWczJA9UUIemklLotW7auTsN0NBCTluFGCTBlpo7qvSr+nc6hIdlCqFZQQUVdoXGSY/P8AnLQdasutsa3SO21mZSoIAjEMo2g4GSeQBMxTWmJ+dBmjN+Bs1D297Y2LAjdtB2mR6yZERAiSJJFnT9dq2N1P2y8GtSxd7UWyLYLEqysCwAyT7HvIojpfWNHcnyrRspaYkBCoBZS2yZGSu6QPckkimWgsaQhVW8loMk3VYqSVUgKu6dgJBlhnMcxRNmskOkeKtYyby+nvoRgsr22JGD+OFnBkYOKL6fe0erfcly5YuxFxU3gGeQYGVkcniMmq20toXbc3bF61blhBRStyQEBzt2kTPABANR6joku728xBDKyw1pnYkf8ACUoygLmQGbDHkigG6GHV/C+pW4HsEXrW1Ua0TGBu3ON0qXLMTJj5mlWpa458oWLwjaGtvaDW8Y/hJ2qihQNkzPBwat0fh7W2UZkuai4CB5Vt2UFYOd7BpmYiD9JnD3pXjU7/AC9XY/Z7gJBJPpIgNuA5jMScTGTTL0bxZnbOnvFgVsXrN5T5qWVZfVmFa5u3GIOVklyBIxIb/wDfu9Jti2PN37RbAYvhSx3YVRBA7g/ArQ9U6PptQvmu3pwd6tiFHYjgR7YrC6G5p9ym5bvbA5a0Y3QpJgEwRtBVjERJPOCdk2GjYi2mrbfcRla0dqmSp9z6QxGCY5M9qMPhrHpd1+8j9aXdB6lo7SC1auZBJJJBJJMknjOfantnrVssFNxJJwCYJ+nv9poUG8Aj9GulSpubgRBDLIIzgic/9KHtaW7pbZWyiBckKg4J7gNz9JHtWlYiJNAv1mz/AOYh7YYEfzphTB9G14s6hjfgPqZ32Y5mUxPpOLamBiGPtXmiN3TlltKLqiHDS6sxXcBZdXJPDRuBx7ekCnfiXTWT6/3e4A7Djcp98ikfT9aAp3HAMtEsVVm9K8s7YIBOTg85ADspFRbyWa/rOqvgIFGntmCxLFrjTHpB4VckHmY5FVX9OrrNy4SWGzeWhiPaRGYPbOah1fqNveu830XdKxaG6VjP74ou38WSMGfgiS291lrrLduC1tIC3LQliwPqCekgFUMTM74B5M3FvLYf5WkCHo+nRgNilmGMZ9Oe/YAD8qi90CVgQPkD6c98H8qp/wC1bnmPNtrcboDAltnp/wBPB3CM5j3mPbN29txbIAwC4bOGYH1Z4Qn7fIrlayCdRAOo9SsGETcWBOIwIyd2PwyefeKJ6TbQ/ifcxwFAPpC+5I4Mj+5qOqsONON9u0Ltx7dtryKQXUsrO0gSMAloMcfSnWl6aqnaY3TBYcMRhm+5E/ej+dZJq27COnaXTSEuLIbAPI44PsDxTLUvpLQkqxPEQxJ94HxI47UpOlW1cwwntH86lqgXKHuhnmZxB7YxVFKloDvwZvxP4f02p2pZ22GVyzMihnIbmYZciSR29TZE0T4T6pdsL5ZMGyfLYD8LqML8gx6gewK/Io7U2LQuebdYoCwAmSc4gBQWJ+AJoDQWN3mXf/Oc3I9hwv8A7QKeMm1bKcabeS7rvUAbqy0eYoZFY+rgekHg8496C094OWkArEGaYdX0Aa5bZlmLdtkP/wBtRP2K/mKAZW3EKPmAP1pGv6s61GNJhQ6jctgC2yqg5UiVIg4iQD757080OvQyNu04kLOD/wCk/wBIrNG2WGAZPYZqOh1b2ywAycHcqxA4gzunJxA471WMmic4J6NrYti43pYGBkcMMHsc1nrHTntu8xDEk87uSQM4gAjt2+a7Q6Zlm8zRdZYQnlQZ9ccd8D+nMl111QFL747sJn5g8U/bBz9aZZ5Q2kHvUumaksGtkHdaO2T3ESD+RFRtdQU/iUqfdTj8jn9an062DeZUZWDKH7zPEZ+AfyH3ZZJzfsMiuq79lf8Ay/qK6t1+C2jFrrNop70bXhhE81kLupGJwOJojQa4dj/YrkjOmejKNrJtdTetqYzP6UHd09q4CCAZ5HvNJr+ua40mJAiidDcM03a2KuNVsqHhIAbbbbUkkLLYJyePmvNL/h56t7i27HjfLAfaI/Onun16DlhR+n6qjGKNI39UIR4Cmf8AhqG5VJVTE+w+aobwfdtg27aelo/CTHOck4MCO1bm04ogJkfNMorwJ3fk+fdF6FqdKSGu3vVAyTtAMg4Bg4P6fapaXotlWe7qUuO10AswY707yFmGExMHtx2r6Q9gr8ihNR023cEEAT3A5+o70+RLTyY8eGLnll+m3EuK2G3ORt91I4yMZAIH1pP/ANz+qeYd9sQxEutwGD2YCZ2iTiJrYa/w+1pGNmVcghLiMVZSeJidwHse3vxTLpHig4TUpsaVXzBm2xbAnuhJ+3yMCtVgusnz63qL1q61t0v8wrlNyYmCdxjjnIz3qzpvWrP7Xa3lSbbtu8u3/lDekrgRIDFswE+hr6B1PrlpdZb002yzQPLDRcl4g7eSIBM8cz2kHrZ0mn1Cg27USWdQoLsXRoiBhQA0g87hmCZKTQvZMIudftagGyjzAhlCtMN6ST7cmDP88KL2kuXdW1lGC27JUKQoldozP+YkwJ9v1P6T1BL2pKIiJbtMWb/MWuEkn/So9WM/aKs8KWS5vXT/ABtu/wDyP/8AI/OiZeWzrPhTUzK6w8yR5Y/IEN/OeTUdV4e1i27pGqBIRiu236pAMcTJrXaa3AoPrxP7NegwfLbMwBjme1FiI+QdY8RPpbwN6xavm5bw14kbQHcKvciQw7Zwas6Tr7mtuPcs6e1ZICWz6mKNJZsgDcBkZxx8U46P4WbVEI7f/wCcCVuKU3ttVQo7xEwcfwdt2CbOhu+aloHYLd8KpBXc1sl4yMj0pwftQCMbHhfVxCtYUewF2CPkTVd/wpq+N9uT3BuDPvHuOBW1sqZxVxMn6UaNeT44/SheukEqpDWym4Sdj2mby90TO7dgECBPNMul3bXlkG4lvghdoSTJQssgbpNvnOeaq8R6Jl1IhyofcPSII8sBYkn3ZvpJ5mqeiaAKbhcnPqV5kqFUlhkbcxJxn4PCyp4YUntFGsuAMGQi6AT6juAH/tz3zVNzxYLJQEFyTwFgSMkSW45yR24qWisyu4udzSDEdjxBB/s1K/pVLKX9RXgnsT3j3xzXOopZGXBG9sq6nqr2qAmUUMGhQFAjkcz+Gcn4iKY6cqB/pjgfpVdpwszxIBMYBPAPbPt3rwXfMuFRME5IExPECQTJ7D5qmWXpR1outdae2oAvFoPDoDH0gx7DgfMnNAarq90jFxhOcHb/APrH61XqIVmUngkTETHxXaXpd69cVUtOQx/EVYJHeWIiMGlbbZRRjFWFdM0V28s3trWDmL8sHjjYMv8AO4FR8mmn/Z9lchWJHC/wfBM+qP8AT+tX9U6lbQ7pwfUoHAX+GAPiBVWk6ql2QvI7fFUqsEG5PJRdk5bJ5NRSCdpVpImdp2jn+LiccfIqx7wBnv8ANSv9URNkgk3OI+3f6njmjFWTngXXea90bol5GkAuSoE5JAJH5SR/zfSlWt6md7KMwTDdsf0xzUOhub+otsGhLJJ7+swYGDEA5zwR70Yg5Fg3G811Q311Uyc1mN6t0BmANrPupIn6iaSW9KbVwgiCORW3s3PzqOu0K3V2nB5BHMjj7Vxyh5R6ceXwxFpbho0XcUBEAAH6xR/T9A90wo+/alp+ClIpPxU9JrChk5qWo0D232uI/kRQr2mB4JFK7Qyuh6nVpAzRFq+24Pu9QIgzkRSBXIxEfWj9PqSBFFSyD/p9Gsa5HAg/arIrEWNZkZ7TWo6Z1IMM10RnZzy46yhktA9Y8OJqEI7HtMZGQfzzBxR1W27kU5J/DGdN61+xX10+pYlACLdxlll9l3RJAUEQOBHbAddY8MDVOLoJYbcFLhQweCIweefY/SmXVekJqFjhxlH7qw4b5is8ut1ugDi4gvWkUlHAgTBIXnjjBj4M0N4YPqBl8jRs9sM3mukbHuBn3MGGP+Vy3HY088MOraeVwSf5AYHuJ3frXzjrxbVM+q3JJugAEASLSwrBC7AnDYk8n7Dai/qoAsuAATu3Wxtxk/8Ahnkzmt2S2N1kz7fZcgQRQ3WOlHUae5akqbgifbMz+lfEm6rqrV1ICMYBYhIMgMABAAI9Zn6CTgQ50XXbrW28zLSQNiCIPxtPuf75LlH2KoS9Gg0XgLqQKq2vKqqkfuyxbiAPWpgCAT78fNer4E13mWDcvJdS26lhncACCSJTmVEEQe3c1hDqdSrPbS6VVgCdy7ZDO05CiWA3ZKkkwOBizT+Kr9m49pbhFuSUMDPf4HfiB9+a2EthXZvSPvQsx96iiZr4Xqep37jB3doAgkMBsMghhAMcQWxiMjubZ8TXUJD6h05jcR6vuTMACfvTWkJ0k2abxVajUIc4e6D7Q0HP3FB6ZoaQAQARBEgyCCCPaCRWb1Nu7cvo3mGN6+p2MKVdSzeknJDMpMGQYitdpwvs20QAQp478xUpK3aKRwB2LGlS6tkW7vmXFVlaC1v95wDBBAEH/cmjLN3SXVueR5dxraFyGt3QCB2MuOaEueIbVq4SVgoFRSXHC5AjaeCxkfrVWn6vbTeggb02yJAOSB+L2j2EyPcVSkSud/Dy2FDErYtFip3DYT6Vye/pAmcUK9lrhJFq2RkYtSFxyAMAx3j27nNjXbbT7jH/AEnj2quxrJDojAq8KwgGSpkD2mcyPap6eToesBl5HVdto+ScxsUIwMkZ2wcZwfvQXUdTfYhnuncIII3ASO+WMGc0Rc6gssblwsxMsWjE57AKPpQOr6vZAMsIHJ7Vs+DJrbJao6dwWuFrTsNxKgtbLHkBAdyZE4x6poNNDeT95ahwBllggDn1TleP4gPahr/XbRt7jOzu21iI+MZMwPbOSKBPin1F7CMERYl4zPMpJwwgc1sPLD2awhnqb1wBWaIYbhBBBH1BIoduqusqGYKcwDifn7e3xS2x1hn3DyVBmdu47jjuAOfoaCXU33IUoVwI9JJ+/ag/jCnj+kEXL5O5eBBIMgGeB88nt/vWq8I9O8q1+GC0nPMH+/5Ug8MdEa7f33hPliIMRJ4XGD7n/rW3CndVYnJyScmXbq6ug11PZIBvAByYq+9lCByRUb9qW+tWWLZGe3FTLLKM2NMQ0RWv6Do/LtZ5YzHtNWaayCRgflRpWGgUFGisuVtUdf6at0AOu6Mj3FCfstnUIdg4j1bYI7gfl2o9uphGYFHJVQ3pUsTuMQAsmf0z9aB6N1pmt3WFi4Ya4VlQqwp9Kd2mMSFb7cUXFMSMmhZ1XpKpgDBEj+/elvlxitnq7W+3JUq2cHkQxGfsJxjOCeaQv0dmyI9s1zSjTO3jn2jkWW5HFMNHrSDI7VK504oYPahLqwZ+tBMbD0a7p3VZGaPt65TWH0utz3FNtLq/Y1RSElxqzVq/tXatRdttbcSriD9/7mk69UCiSau0vXLb/wAX2p7RJ8bAB4NtqxKcGeYmT2wOKa6bodpVjbJ96KS+COatS4KyikCUpUB2ehWQPwD71AeGbAJbbz29qZoKtimcUIpP2YjrXhK0dUnqIVUW5AA9XlsdwJ54Yt9vkQ8bwxY/yn2Oa7q7hdRZbaCRuUzMhCJaB8gQewEntTa3agR3XH5Yn7iD96ziqApNOhDd8LWiRtlapv8Agyw5G5FMe6g/zrQ7c14VzS9UP3fszus8HrtUW9vp4kRHHEDHAxQN3wfqTxqcA8Qf581tGGK6yK3UHdownUfAt64CGurcGTDSuTzkcfpSnV/4eai4VO/btM4uHgD8P4Sc8/8AzX0+9g1SRTdQKTMcvhTUKkSn0BbcZickROKR2vAN8uxCkAtgsRIEAZnnia+ogVG5QcEzd2j5jqv8M7kh9wJEYG2Md/UOaI/7jXSDuaJERIgyO8DOe3xX0W4mKGvDFb81dhfIz5mv+HV1V2+YoTvlif0A/pROk/w5RZ/ec8wnI9hLGtrf4qu0aPRCPkkxJpvDNq2MbsfT/ao3umWmyUyuOT/vTu6KoB5p6JOTsW2NIq4UBRPAwM1bcTNe3MGrbYU4706ROTI+TXUb5VdRoXshbZWYNT1JwBXaYCKtvJImotl0qPNHwKPLjdNLrTxRSv7/AKUOw3Wxnau8TxQvTLu1GGzYTcdoM/xsWJz2JY/2Kra+BwRUA7N7VnJDRgGXL0nNclkcV1rT5yaJtWvVS7HWAfXdN8xRGCP7is7q9CVHqHHuK3Fy3GP7zSDxChNuB3P9KnKPkrxyyZ23Z3cVYikc13TXhfmjk0+6kSLSKbg3rzS1dNDbg2f50y1NhlBxzQr2sUWxo2NbGuIAoi31EikqWIX04NeLdPcUykJJGns9bgR3o3SdaDPtI5xNYK5ffdjj3FG6XWMIn86PcTpGh11zWKWRyR6X4IHBU5z7Y/M8VoOm3d6Tw0Q31T0mfmAtYnXXeGmCP1n+Xv8AQH3rT9JvgadmGAo3/h2wGXbxmYCiSMTNWTuJzSVSGh5rwrms5qOrG1nmll3xoytkRU+6Wyy4W9G7io2+azum8bI0SIolPFFndkxiZ/pTKSElxyXga6oVSBSvV+KU/hE/JrtN4gUjIo9kL0a8DpBUiMUCnVUiZoLXeI1XjP0o2hOrY2fihLpoOz1pGHerRqFbg1kFqii4MVQhir2aqYzTEzxzQzDNEOwHNUMwPBmiLIDvjNX6O3ie9EfsPc/lVcwadIjNl8iuqrzK6monQttGmNlZH1pdaFM7HArmR2thg0Sf5f1qu5oiOMirEJq9SaLVgTaEbqd2aIRSOKY3tODVa6Mn2qfU6FMs0KTNObNsACgtJp9o+aOSniqEm7PLyTkUu13Ty4iMDv2pulXLBHxRcbFU+pitL0OCY/I020GjjkfEU70+lVfn61M6VfakUKKS5bEes6duQhfy96zOr08c1uWthSaT9R0PmMAByf1pZRKcfJRnLbQKlbWZAzT5PCTk8KB2JP8AQUZpfDbKIYqPpJ/2oKLKPlj7Mtp+kNk/pVml6M2ZP0itknRwIkyf0olen254kjsZI/Wn/Mi+ZGG614cuHTOQOVJBmOMzPtijfDurGxVJkMpQzJGBz7QY+7F/cU/1XWdOJU5O1oXafUEBLATjt3ikr+M0OnDpa7gbTAABEg4/KKD5IcayyL5FJ5AL2gY24gkqYkDmMA/cQazWo0LFjjit7ovEB/ZLt/yx+7BO0GcgA54xkcf/ACJoOt6a+58ywqEW2uMYkALE8ZJz2E1JuDazssv/AEJGHs2oqSAz71pv+7QvE3LBm0R/Fghu6/SCCOap1Xht7ahoBH1yKVL0dK5U1sQalmUfFV2tWw4NNLiDaZFKmsEGQKcZOw1OpkiKqu6knk4qu3p4P1qR0+DWszpF9nXbRjNX/txjBpKllsgRULyvtgmP74waNkpKxsvWHB5NFWuvNOT+lZW4HIw+AB2/PPNB3gxAJfgR9cn2+DTKTJOCZs36sWMGprcaRFY61vaBvOSYP1B/qZ/2rT9G015zPmelf9K/kPbHenjK2JNJI1iOI5oS+M0sOjukg+bDiJMdwGkAfhg7h25UfaCae6hE3ZUcjbziBkyec/3npTOBx+jXdXUF55rqItM//9k="/>
          <p:cNvSpPr>
            <a:spLocks noChangeAspect="1" noChangeArrowheads="1"/>
          </p:cNvSpPr>
          <p:nvPr/>
        </p:nvSpPr>
        <p:spPr bwMode="auto">
          <a:xfrm>
            <a:off x="63500" y="-812800"/>
            <a:ext cx="2752725" cy="1666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4" name="AutoShape 14" descr="data:image/jpeg;base64,/9j/4AAQSkZJRgABAQAAAQABAAD/2wCEAAkGBhMSERUUExQWFRQUGB0YGBgYGBodGBkaFxwfHBwXHBwbHSceHBwkHBcaHy8gJScpLC0sHB4xNTAqNSYrLCkBCQoKDgwOGg8PGiwkHyQsLCwsLCwsLCwsLCwsLCwsLCwsLCwsLCwsLCwsLCwsLCwsLCwsLCwsLCwsLCwsLCwsLP/AABEIAK8BIQMBIgACEQEDEQH/xAAbAAACAwEBAQAAAAAAAAAAAAAEBQIDBgABB//EAEIQAAIBAwMCBQIDBgQDBwUBAAECEQADIQQSMQVBBhMiUWFxgTKRoRQjQrHB8AdSYtEzguEVFkNTcqLxNIOSsuIk/8QAGQEAAwEBAQAAAAAAAAAAAAAAAQIDAAQF/8QAJBEAAgICAgMBAQADAQAAAAAAAAECESExAxJBUWETIjJCcQT/2gAMAwEAAhEDEQA/ABDosyOK8ZwBTQgQaQPrkkhfeqM545LTdjPah36qgnPH1ifaaA6l1q2sqTn9B/1+Kzl3XNcYkYHYfHvUpT9HVx8d7Ht7qpZsHdnvx9qsVSG3Fpnt2pb0/RE086d0x3ngKO7cY/Wpq2dHVIaC8NoZT9Ip90y/IzS3Tae1bIU+o92HE/A/Sm+nCjParROeehHZ16+drFu3b4C3VS1ta56d47bcfiYHJ4prb6lasp675ugOLO4KSfMCgFTtBJJILd+YrzofT3t3r7ObZW+++BukQIC+oQRGfrXlzw/qW3bWsidWNTy/AiF/Dz6eaxsWH9K8Q2HdVVmLNwPLcZgtsJIAD7QTtJBipaDxIL2mbUGzctoiM/q2wyruPpIJPC5kDJ714vh5xrFvhlUBhuKs4a4gQjy3T8DeqGD8gCI70T0XpFy1ZNi75TWgGVdobcysWJ3zgYaIHzmhk2Bf0XTXdRp0vXL1xXvLvHlttW2GyoVYhoESWmc0Te61b0y211FweZtXeQDHZS5gelS3f/Y1V0zouq01s2bVyy1oE+UbgfeikyAduHiT/l/pXljwzdR0dXtXibYS6b6ljuDM/mJGRm4w24ERkdgUwEjxLpzc8vedxuG1JR9vmD+AsV2z981VovFNs72e1dtot02hcKyrMHCAekkg7vcQPeajc8NXiCJtf/W/tIkv+EGdn4fxY+lde8N39l62Gs+W97z7ch927zVubHAwFlSJEnI9q2QOhpc8TadN29mBW6LJHl3J3sJAA2yQRmRIOOZFRXxTpiJ3OP3RvQbdwHy1O1mgr2PI5FK7vh7Vu5bfpwW1NrUEfvIHkoF2DBmdvP8AvAt8Y6Bb97TWlb94XbdHP7Pt/fBvZSNg+pH1rNmSQN4o1pZdLctPdTzb9tIBZCyXMkFTwYAgkSM+9GHxHp9zr5mbaux9LQRbMPtMeracECvfEGha7c0qIp9GoS87R6VS3Jie7EmAon3wM0LpfD1+1au2l/ZypV1tuVYXYuEwHIEekMciZgcUo2KLtJ4p09xlVS5L/hm1cG70b8ErB9IP9K5vEenYJ6m9ZIH7t8Q/ly3p9A3+mWjNVr0W8LWkhrRu6XB3btjDyzbwQNwMEHigrfhK9FuXtq9tmIuobiuu+8bhEcOrKxXY3BzJrGwd1zrSGxeFq4y3LYDBgGAO24qNtaIZQx2tFOdT13TpdFkvDztiCRuKlgpIEbiokD/es71ToF5ty3NVpwzpct+rzMI9wOGAHpUjYBAAGDkkyLF6xbsam42+ybdxhcLtbcslwqAUttEspKggkYzzxRRnQ60nibTXAhU3D5ilk/c3fWF/Fs9HqI7gTRmmuJfRLtptyOJBznt3yDIIg1iOkeIUtHRDerLpEuq7AXAH8zCwCs9hOKu6H48s6bTi0wZ2tlyNo9JDMWGWgj8W3jsPeipIRxe0jZXbMc0O1ukg/wAQ7L5Fu5+nHY5+M8VTqfHYXI09wr9RPDT/ACH5n2zrQHF1o0T26qis6nj1rqnytK4MYLQQcxjbzQR0euLFvP2M0YP4fkAfEDPyfvnIKgzbWNN3Of75qL2PbNZC90zqHpDakMJyBiBBE8QeeD3o/T+ENTe/Hq7pn5AWJE+gc+3tRWRGmssf2enTLMYUcn+g+aHvvOANqjgf7+5oLV9YvWAEuE37Y4ZFBYAQFLH0jMtiP4eTV6agOgYTDZEiO8fzBotUIreyq6aAuZNHutBlaVj0Q211SiurC5Lb9ovbYj8UR9a+b6p3th8GRxI7zFfRr+qFtSxMRWOv9ftOWVrf4pnaRj6A/wC9HkYvAn6MetpmYzmP5nJNM+m6LImtAegreG6wQ57rBn6xE/lI+aadB8JIP3mpuBVAmDhZmMk1FRk8Hb+kYrJToOnblG0HnPtFOdXrbej8tWttcdwfLtrGT23E/hBJ+ZzUG6mX823p1VbaiP2gkgIsGXGRkwSCPyxJieneTa3ojNccFW1FwMXUCFDkTK+n1bSfYH+IC6jRyz5XIW3jeW4bnmKxjfcRhNlGP/hhgFwJXG6Rj3o2z4jvIrB9Mbh5VrTQAGHpBWCYwTIJMZ+qR+pbLZCPbuM0KwQMWLmYj0yNzFiQxyxJzxTNemBFcX2V2EXdRuJEOQ21FggsAu4DMTORWFzWQ+z4useT5ji4rqJZQkgGYIDAxyYkxT/pviTRuPRqLbMR+AE757gKBJI+PY1mNTZeQoKu1gk7Q4RfMuHhpkwNwVVI4AzmaW+JNWi2kS4qNeOLzWz6ix3KlsOMSY9XbHeIraN2s+o2L6NbFwMCkA7iYAB4meOe9FIJBrAdG0lp9Pb8xSt0RvVA7BQpjIiSfQDGPehLnWwbzadBcW3byG3lAJU+vZGAS0c95+gbHR9JNupKlYg+INdcQtaKsgCksbRDbQBMHaBknmOJ9po/Q+JbxUzbBFsDc49QcjnFsnacE8GPahYxrVUVXcGcVmOpf4h2LMFkuKP4pAx7Rn1T9vtTnRde094qEuBi3AE5kEgccwpMcwD7UbszXkY2F71Sem21droRBcuQHcKNzAcAnkgUStupXlPcYrGQIyRUSKuv8T2FfPNX411RvE6e2HskkCVLD0wJG0jkye/6UsnRSMbN6lqayP8AiHrG/cadAGLy7CSGhcLBHAJJz/ppBrrnU9YTb3qloc+naWbB2kETg/aPenHRfCrWSbmov73IElgNwUfJMBeMk5+aHbGA9K2DdJ8HuVXzXBCztABByZ5Jnn6U2ueGgJK22uNjBb0Y+sgHJ7fcU60/UFB9ISFUueGJ4gTxksBigC7uDvZixwCTgfQcUKQ9t6IWfDdny1N1LakCdoAaD3iBE4qVromm2Fk2Z/FtXP8AzDH60VeQhQpGSPYDv7UNpbLW3MACRyo5Ezn5ms2lgm5SOTpduMED6iP5TVd3QAfhVTPtB/lR+rAGREFQfzFJn6dmZOZkSYgmYj2kz9azwNG35L7XR2nAUf8AMv8AvU2VC0SxjuBj9SP5VbZ0XB4I4NG2+nljuBj3xxPcDg/T3pkrBKSW2BnTjiHbOSSIQgY9MjJnAz9hQmo1727IuGVFxxZAcgELBlySckgEDjHAEgUaCeZYLkKpBBOf+I4Kgh2jjAAgAVC+nnW/KnaSQVPsw95BwQSJ7TPanIbKz7fEYpTcc2boTcrC60hC0Ms5Zu4IhSfnFH9Q1IsqWIJjEASTHb9KTdM6W1241y8WPq3KrCGtwCsfBywiO/ehpBlnA5uCgrnNMrlvGKBujNIYqiuq7bXUbFML13rZMKv27/ek2ntkmoX33OfjH5U06XpJIqLds64RUUaPwpoyLgMkRkn+lH+KfEaeq1ehLR2/vI3GQVMGDjDHEDjvMVPTr5NgtwYnI79sd6ZdG01tLPmajaTcJlnVc7jIWCPYA10wWDj5ZJyszuh6J5t9Tpb9u4U/eT6tggrAYSdxkcH8MkiDEPdf03UpaKK6+befdcYELMiCtsMRt2gKoOcAnlq9TU6XR3nNmw264wFwoO2Y2iYgGfSBj+ROu6Smv23Ld9YGQpRXHcTBIzM5mi9E9g9sCwlo6jyjcVQVLQSfKEkoST6pYKI/yzyaS9D0Evbc+ciXT5jIXUWxtPpDAoO7KsbsbgBMGHmtvPaa2ip5qIoVVcgbm7uGYie+P9JqlbhdCzWrSm4fUgMjy87dzW5MthpgiAKFjLGS3T9ID3VJa3tRlYFVYeYSCEDTMjcik5n05iKV3/AT2bQU6wea9zcCwYKOSBOYiAYxORNaLwzo7ZuMVA2WsE7yw8zMwSAMAxxMk1R1i4ty+zDU2lNog+XdwU2j8QhifUMztmDQY6dYEWm8J6q29w20s3kAhWRhvBwcBTg+gCDkyYjmufUC1YJvWXNwkBt20qSZ2qC+5pA9IH/qM81p9J0q9ZVr8hgtskLbBliqkKoAAJGfbntihukdctKzNqEBZ9pgj029o27VDcZ3GY7/ABQqh6sUt15ERLDsoS4s/hIDAEyN6mAAyx6RBwDGausay3bg213nc3rDC4ylV9twUyFaCZMrgCBTPqGs0eouWhasK9y4CFcKNiiZYsRwBljjt7kTEeG9DqGZhbcO9wruS5hdpCyJlcbQYI7H2oZ8A6oSda6ncGk26YlrgYbf3TsWJMlZyhJDAn7e4lPpeikodTduugt7UXbnddjY90RGN25RH+U54rTajwlaZlt2Na3mW5tqLiISd0LBZQJG3Ex7Zig+p6fU2LX7NeQAA7kuIJlAYbAKy03OCRgnM0Qr4XaXrt8IDZ1Fx0EgllYufYhSWgAEZmMHNbTw4906dfOuG48t6iACRuIWQMTAr5p0frSW2AIRnU8bmVQSfSxkwvI5GIwK0Gi/xF8xgoFu2Nslmbv9Dt4g+/b3rWFIceNeo/uxZRiHcyYMHYPxT7AzHzms3pdGVt4wYkATwDP1z/Wrrmpstc3XLpYuBLABgYJGIMDG3HsBPairFiy1xXGoH71doRpUQeDxjk+3JqcssvxyUYhfTbv4m2Si4RifxNOBtjiJJE4ge9dq7ReWVjJklPdjmR/mzwDkYiSJpnq9OihUQAIoxH8Xu88sW9ySeM0KyCt8Ms5Ys6cpl55KwJ9964+uKMt31DBTAMTkjH1g4/rV3ki7uBHrKwje5BBAPucQD8x7QhuaQIcALPIAil0UrszRWdQMxGKG/aN05iMk9gOTmgNJegbRkmh72lIYsC0kEFSSUM4kocHn++a1+wS4y3qfUQt51VmYenaCYG3aBuGJAkEfVTRl1zsVhmRNCWdIHsFNih7frDCZMkB1JYk53AjPajdKCLA3KxI/hAJbJxgZJ+BTLYukvheusAUTkkele5/uRJ7Tmgdaxbau8+lmaZkbmEYB4UTgTwPk0ZZ1ZS2RcIDsSYHKqDhOYMYkjE/SlF1zzTN1gmlbsc29SxWHhvkAjH3JP5zXg00OpBkEj+eR9aV2LpAzTvo9+SZGAJn5GRHzzj60U7JyXVWJOuabzdwk/iBxzhgwj2Mjmr+g6nzrKMQQ8APPdhgme8129XUMmVI+f5HND9DTyrzpukXZuwxypUgEKBECHXGZgn6svQs0qTQ0vacxQF6yadOJFUG3QoTsKq9o/wDZxXVqQbR8Y0mnkzWs8OaObgxMZP8AT9aUdN0RPbNaDV6g6e2tu0f3rnMCTBB/rgd8Hjmo8atnVyy6xoIe95+raySPJsjcxAkSpWRPvPogA8mJmnHWuj3tQQEdfLUQVB2uGOTyCv8AkMMvxI7r+obNOiWAFISCzFlE3XE7iGUzbE7uIkKORRl++LCp5YK3guFYqNog+ttw3TBZ8mJIJ9h0+DioE0mhaz6HU3FPrvMGgq/AKOG9JQTuKxJnBkCnvhhLCI3kuzu4JAcKLjAdpAG6GbJOfVnkEoP2rEsjEMV3iCJXbP0hickMBG4HFVNr2Tyzb3fLHE9htYLtcBtoIWJl9p9UUGMkwxfDdx2ZX09y0LjKXPmqyYPqYbSG3lcCRGfqK80F+5uunctuHm3ZNk53RCg7AXMhRE9oyK1HR+vMSEuwC20JJG9pUsXKj8IgTHbIrQLbHMUKCzE/9qWbVj9l9blwwd8hi7ZfhSZlp4xPalGm0Ft2W27XVUxNu4Z3QxPlqSqg8cAnAxXuuuPpdY9nUD9zeZblu4B6VcY3x7qTDLOVY+4NV9S6ofOZzbKW0YFWDbgWU7glpuXBZRDDgMs/GQbNz4m6v5WnV0CkMRMuEGw5kMcDt+dIW8S3ER1uTveWtB1F0JkrtYoB6d2RiYAkyaWda8Thf2S1Ks3kpKlS6pcP4SREs2QAO2Sc4Npt72CeX6yDas3XPpAJ9THMMdo3jEk9+KDMh6OoWJt/uU8y5bIa4gVCitkCC0+pYwNx4wMUZo/D2nE3dxGxSHUgEBmE8gAmJ/XtWRPiHTu7+SxuRgW9wUFcIMspiAs8iMRBJFafqtq2uh8trnlNdAuE5ZoUrgLO58bV2gzn4oWNRb0bpVsXVPni7t9aqAVnaNoJX+KI57EfFKOpeKdQboNkKm4YW8WCuNxWRAMHeIgxIPxS/odmzp2vXlvtcuWrQ277TIivehQSGlmZgrkAAemZ7Uw6Tq7l26Ea4RcJ3EKw2FcEsQCQxI44gjNZBdeCHiryruk07Pb2Nc1EoEWAxYOoZoE5BB3dtwJmM0nw/prlwW30iEMoeVJUKLjwEIVzBCkdyD2NPfGGm3vprYui1sbzCswXCj8IyJGcqCCR9Kq1GnUai7dZrT21sSxZQWtXLe0AbhyA6BomVYTIkQ1CqTWgC34f0JuMiW3XawX0s0HcXg5Jx+6b4496A1vhOy6LctNeUW2JO7aIJUEA47Bpn5OaZ3CVtna9phgxatMr474DGJcmAJ9bczQfU+rC4w09t0VLiB33AyUKCdqiAuO2G7k9qSa9DKcnix54T9Fq4C5uorFRuHpO0ASok43HBnip6u2CP3ZCtPDzsI7iRlfrBoTR3LWm0os+clw2wSxBkwM5ifb37DPNeaPWo4lWBGf7/SsUVezyzbcAblKsO/Yx3UgkEferLvT/ADW3AjceVwM+4nkHmu/ayuBx3U/hPzHv8jNX6Z0bB9Pycj9Mj8qSkyik1kHs9Je0SRbLHtxj9aovWHAJZG+fSY/lTr9kaMDcPdc/yoO8SvEgj7VqB+lgvS7I2XH94Qfc7j+QUfnXmq13k2mf+IkIvwXkT9gCar6x1F7RtblPrXBIMEyfT2BO3P4gTiA3YE3Tf0r7pY27qGduyRtPqGTIlh6vemqhb7MoGmKDIhnMt3M/7fHarCJom0HuKjsmxIy7soA/WW+o/Q4A69YTzIsW/MCH1XHML/ygTnM98e00K8jdvHkKtdOMAudgPE8n6Co6zrqWnFvyj5Jz5kncHzBkflEHJql9WzZcy2ZIEDJxEk8CBXnmg85FFS9CuDf+RLUIFuk2mhbpLbTwHkltuO5lj9aW9QtHzbT7tjCVLYyCJIE/SnPlJdXZJSCCCuCCO49/YjuCRXuq0e38ZAxMjIyO3v8ASn3kl4aYztnAqL0u8OXmOnQMSWURJEEjkEj5Ug/emT5FEiUbq6vdtdWMZDpXTCgHv3+Kn4Vl21GrS3v3MVtSckK0E57wPccQKK6iGNhwpIO3Ec/IHyRIoXQeJvIspbtaa43loCSNqpgZYMTtIJnvOeKWGCnI3J5JP1Xy77C5duBiAx3ISJ4A8sYJJgzxAxNEnSBgSYuXCw9ZJKM85byy0jaAcek5BjNZ/rHibUpf3vYtI9qP3foYkvAG9oJJAM+k4kcTVd3/ABCaAt3R2xvlQzBkywBJj2mJIPt8U1k0PNQWUF04AAPpfdtDQqGBILNk+r+EiM0FqLaAkhwoZdzEgncoJ3ZBlGgBk3KeRMmZ1/Ruk2rlhGE2WIkhDADH8XMwZkTzAA4ArzqngYXrLWxdYhjkMTDQwaDtjEj+eKzHWxNoND5aAqFKWgbvpAYm4NojcrvcRWNxdwJOAy54rR9O8R7LLPcMgAsDgyJMDGcgTlVPsDiUWt6Fdstbmzb2KGBu21BKAjLMmN7QCF7KY5wKFF+5LpbyiN+MHa4BXaFds+WYRhtfnfMEZpbHNtet6fqNgKcgww7MDGDnvkiDg5BkSKS9I/w8232vXoYI02lBkGBEsD2P+WY95pVduvaVyrbGYgKCykncdrAMs2WM8iRnvEQ06Z42uBmUoWCxGDuks3o2kyzKqz6NwiTI4pvIulgGtdLa61zdb3FfVCyCrM0KxVyR5ig3HBgZirdNYewoxttWhtti6JdnbGQsBoXf+GORiMnXdI65Z1KkrjgEEjkgkAHvgExAI7gTS7xX4WbVC2s+hG37dzLLRAkrmIJEd5oPBjN9L0a3b+y4Fd/TtJtjHqlvp6d2MgbVkzEk/wCIWmsXLlsXwSFnZtDMVRY8wsoHBO1Z3CJ9+W+kdtMyi7sQm2RaQcFycySzMYMZ/wBR9sAC9uHmXrF9mlCCqhjAHskZDszRHJ5jhXoLbWgHoVjQ2rWy1d2m7c3hrqcsihAMiIWDE59RI7EOfD9hF1MnYWkoPLVVnapYkiZgSRPEtxJNLL7aK5NvfcUop3rdtZgAcb4LFgDiSfYiM6PwvaRmd0ELbC2lAKkCEVjBBP8AmAPyKZAtvaF+vtW72vbBL27OwyBtAumInMGCBmOTBlSCo0jrqTfuq6WjBd22bX8rzA0D1lS21Nu/AX+Ic050Xl3NRqlWVuLt3ucY2cqYPBIPb3EigPDWnNlblzUFX8wohja9wBmP4ytlJVpB7iFiBFEG3gA6cbfls9zUvfUNu2hB6I3Ph9twuCoH4vwkRKxAO8PacvpLKqt1kINybPlkjecSHABEHtmeZ5ph1EaNdNduC0oAQzNnad+1uN6DMDkewzxUum9FH7JYgb3RAu5QxABUHnehjC95pHfZG/2Ll6ZoLFkLdGwXVcbSu0kMPV6U9Knaw/DEdqB1PQ9Fcs37NndZZVKlzmCQPVtY5ABUzjkUr8b9S2BG0z27zWZtG0GDAW3QSXJYZwoGZzImKy3TPFOqe9bOouLbtoBARNxbaCoVickRJEscntM0JTjHZnyJbZodRq/2ZxavOFZezSCVgQwxkGftj7HaXq1piFW4pYiQAcx7/SqeveK9PqSN+nNwAFlcgBrYJWADJ5YCeMe/NL7oTehlZmRMdwROe0MfipynGyi5MGgbUTBBg9iP+lHaPV3DBkn5Jnj68VjevdWfT6e5eQbikbhMrBxI2/LAzj+h86b1HVFfMcbQUlVDAAkwZgTgiec06klmw9lJGu6v1Nwu7ci24Mym4hvjOSCeIk+4mahpQ4Ktccglf+CYho/iZfbIMRzB+uC8N/4is2sVL4C2WYgHaW2sqH1Ajc5O9QIAIifatrpen2RcOoRQ5uj/AIi3CytIGRzlgFMfoKoxY+kWa3pBugsGYqeVclob/rQA6V5SCFBiAADtUD/47AU0uG3pN9yGNy6IKvcLYGQAIxkn6TVGn6ol6VICE4KsRBkZAPsROCPehi/oezSBbnTRGD/UfnVX/Z094prqSttJeERRyYCgcc8UO9z07lG/uIjI+MwTHGRNagueCqzpAnqYwB37mMwPtVWt1pcAQABxH6UVcsi9a2uCJG4CYKMM8g4M+xpZbUBYHAx+WImjpCp27Z50rUt+0Os+kIvpj/Ucz3wYjmI7U8d8Vluo3SgVxMq4Bj2OM44Eyf6c1oy1Gyclk93V1R3V1awULhZkR71luoWFVvLuBijNggkFCYA2AEZnJnkDtitR0u+IExU+p6JbvaD71JPyWlHNMxGt1unS0Ld1hcUYVlWHYqf/AA9pnmCWczJA9UUIemklLotW7auTsN0NBCTluFGCTBlpo7qvSr+nc6hIdlCqFZQQUVdoXGSY/P8AnLQdasutsa3SO21mZSoIAjEMo2g4GSeQBMxTWmJ+dBmjN+Bs1D297Y2LAjdtB2mR6yZERAiSJJFnT9dq2N1P2y8GtSxd7UWyLYLEqysCwAyT7HvIojpfWNHcnyrRspaYkBCoBZS2yZGSu6QPckkimWgsaQhVW8loMk3VYqSVUgKu6dgJBlhnMcxRNmskOkeKtYyby+nvoRgsr22JGD+OFnBkYOKL6fe0erfcly5YuxFxU3gGeQYGVkcniMmq20toXbc3bF61blhBRStyQEBzt2kTPABANR6joku728xBDKyw1pnYkf8ACUoygLmQGbDHkigG6GHV/C+pW4HsEXrW1Ua0TGBu3ON0qXLMTJj5mlWpa458oWLwjaGtvaDW8Y/hJ2qihQNkzPBwat0fh7W2UZkuai4CB5Vt2UFYOd7BpmYiD9JnD3pXjU7/AC9XY/Z7gJBJPpIgNuA5jMScTGTTL0bxZnbOnvFgVsXrN5T5qWVZfVmFa5u3GIOVklyBIxIb/wDfu9Jti2PN37RbAYvhSx3YVRBA7g/ArQ9U6PptQvmu3pwd6tiFHYjgR7YrC6G5p9ym5bvbA5a0Y3QpJgEwRtBVjERJPOCdk2GjYi2mrbfcRla0dqmSp9z6QxGCY5M9qMPhrHpd1+8j9aXdB6lo7SC1auZBJJJBJJMknjOfantnrVssFNxJJwCYJ+nv9poUG8Aj9GulSpubgRBDLIIzgic/9KHtaW7pbZWyiBckKg4J7gNz9JHtWlYiJNAv1mz/AOYh7YYEfzphTB9G14s6hjfgPqZ32Y5mUxPpOLamBiGPtXmiN3TlltKLqiHDS6sxXcBZdXJPDRuBx7ekCnfiXTWT6/3e4A7Djcp98ikfT9aAp3HAMtEsVVm9K8s7YIBOTg85ADspFRbyWa/rOqvgIFGntmCxLFrjTHpB4VckHmY5FVX9OrrNy4SWGzeWhiPaRGYPbOah1fqNveu830XdKxaG6VjP74ou38WSMGfgiS291lrrLduC1tIC3LQliwPqCekgFUMTM74B5M3FvLYf5WkCHo+nRgNilmGMZ9Oe/YAD8qi90CVgQPkD6c98H8qp/wC1bnmPNtrcboDAltnp/wBPB3CM5j3mPbN29txbIAwC4bOGYH1Z4Qn7fIrlayCdRAOo9SsGETcWBOIwIyd2PwyefeKJ6TbQ/ifcxwFAPpC+5I4Mj+5qOqsONON9u0Ltx7dtryKQXUsrO0gSMAloMcfSnWl6aqnaY3TBYcMRhm+5E/ej+dZJq27COnaXTSEuLIbAPI44PsDxTLUvpLQkqxPEQxJ94HxI47UpOlW1cwwntH86lqgXKHuhnmZxB7YxVFKloDvwZvxP4f02p2pZ22GVyzMihnIbmYZciSR29TZE0T4T6pdsL5ZMGyfLYD8LqML8gx6gewK/Io7U2LQuebdYoCwAmSc4gBQWJ+AJoDQWN3mXf/Oc3I9hwv8A7QKeMm1bKcabeS7rvUAbqy0eYoZFY+rgekHg8496C094OWkArEGaYdX0Aa5bZlmLdtkP/wBtRP2K/mKAZW3EKPmAP1pGv6s61GNJhQ6jctgC2yqg5UiVIg4iQD757080OvQyNu04kLOD/wCk/wBIrNG2WGAZPYZqOh1b2ywAycHcqxA4gzunJxA471WMmic4J6NrYti43pYGBkcMMHsc1nrHTntu8xDEk87uSQM4gAjt2+a7Q6Zlm8zRdZYQnlQZ9ccd8D+nMl111QFL747sJn5g8U/bBz9aZZ5Q2kHvUumaksGtkHdaO2T3ESD+RFRtdQU/iUqfdTj8jn9an062DeZUZWDKH7zPEZ+AfyH3ZZJzfsMiuq79lf8Ay/qK6t1+C2jFrrNop70bXhhE81kLupGJwOJojQa4dj/YrkjOmejKNrJtdTetqYzP6UHd09q4CCAZ5HvNJr+ua40mJAiidDcM03a2KuNVsqHhIAbbbbUkkLLYJyePmvNL/h56t7i27HjfLAfaI/Onun16DlhR+n6qjGKNI39UIR4Cmf8AhqG5VJVTE+w+aobwfdtg27aelo/CTHOck4MCO1bm04ogJkfNMorwJ3fk+fdF6FqdKSGu3vVAyTtAMg4Bg4P6fapaXotlWe7qUuO10AswY707yFmGExMHtx2r6Q9gr8ihNR023cEEAT3A5+o70+RLTyY8eGLnll+m3EuK2G3ORt91I4yMZAIH1pP/ANz+qeYd9sQxEutwGD2YCZ2iTiJrYa/w+1pGNmVcghLiMVZSeJidwHse3vxTLpHig4TUpsaVXzBm2xbAnuhJ+3yMCtVgusnz63qL1q61t0v8wrlNyYmCdxjjnIz3qzpvWrP7Xa3lSbbtu8u3/lDekrgRIDFswE+hr6B1PrlpdZb002yzQPLDRcl4g7eSIBM8cz2kHrZ0mn1Cg27USWdQoLsXRoiBhQA0g87hmCZKTQvZMIudftagGyjzAhlCtMN6ST7cmDP88KL2kuXdW1lGC27JUKQoldozP+YkwJ9v1P6T1BL2pKIiJbtMWb/MWuEkn/So9WM/aKs8KWS5vXT/ABtu/wDyP/8AI/OiZeWzrPhTUzK6w8yR5Y/IEN/OeTUdV4e1i27pGqBIRiu236pAMcTJrXaa3AoPrxP7NegwfLbMwBjme1FiI+QdY8RPpbwN6xavm5bw14kbQHcKvciQw7Zwas6Tr7mtuPcs6e1ZICWz6mKNJZsgDcBkZxx8U46P4WbVEI7f/wCcCVuKU3ttVQo7xEwcfwdt2CbOhu+aloHYLd8KpBXc1sl4yMj0pwftQCMbHhfVxCtYUewF2CPkTVd/wpq+N9uT3BuDPvHuOBW1sqZxVxMn6UaNeT44/SheukEqpDWym4Sdj2mby90TO7dgECBPNMul3bXlkG4lvghdoSTJQssgbpNvnOeaq8R6Jl1IhyofcPSII8sBYkn3ZvpJ5mqeiaAKbhcnPqV5kqFUlhkbcxJxn4PCyp4YUntFGsuAMGQi6AT6juAH/tz3zVNzxYLJQEFyTwFgSMkSW45yR24qWisyu4udzSDEdjxBB/s1K/pVLKX9RXgnsT3j3xzXOopZGXBG9sq6nqr2qAmUUMGhQFAjkcz+Gcn4iKY6cqB/pjgfpVdpwszxIBMYBPAPbPt3rwXfMuFRME5IExPECQTJ7D5qmWXpR1outdae2oAvFoPDoDH0gx7DgfMnNAarq90jFxhOcHb/APrH61XqIVmUngkTETHxXaXpd69cVUtOQx/EVYJHeWIiMGlbbZRRjFWFdM0V28s3trWDmL8sHjjYMv8AO4FR8mmn/Z9lchWJHC/wfBM+qP8AT+tX9U6lbQ7pwfUoHAX+GAPiBVWk6ql2QvI7fFUqsEG5PJRdk5bJ5NRSCdpVpImdp2jn+LiccfIqx7wBnv8ANSv9URNkgk3OI+3f6njmjFWTngXXea90bol5GkAuSoE5JAJH5SR/zfSlWt6md7KMwTDdsf0xzUOhub+otsGhLJJ7+swYGDEA5zwR70Yg5Fg3G811Q311Uyc1mN6t0BmANrPupIn6iaSW9KbVwgiCORW3s3PzqOu0K3V2nB5BHMjj7Vxyh5R6ceXwxFpbho0XcUBEAAH6xR/T9A90wo+/alp+ClIpPxU9JrChk5qWo0D232uI/kRQr2mB4JFK7Qyuh6nVpAzRFq+24Pu9QIgzkRSBXIxEfWj9PqSBFFSyD/p9Gsa5HAg/arIrEWNZkZ7TWo6Z1IMM10RnZzy46yhktA9Y8OJqEI7HtMZGQfzzBxR1W27kU5J/DGdN61+xX10+pYlACLdxlll9l3RJAUEQOBHbAddY8MDVOLoJYbcFLhQweCIweefY/SmXVekJqFjhxlH7qw4b5is8ut1ugDi4gvWkUlHAgTBIXnjjBj4M0N4YPqBl8jRs9sM3mukbHuBn3MGGP+Vy3HY088MOraeVwSf5AYHuJ3frXzjrxbVM+q3JJugAEASLSwrBC7AnDYk8n7Dai/qoAsuAATu3Wxtxk/8Ahnkzmt2S2N1kz7fZcgQRQ3WOlHUae5akqbgifbMz+lfEm6rqrV1ICMYBYhIMgMABAAI9Zn6CTgQ50XXbrW28zLSQNiCIPxtPuf75LlH2KoS9Gg0XgLqQKq2vKqqkfuyxbiAPWpgCAT78fNer4E13mWDcvJdS26lhncACCSJTmVEEQe3c1hDqdSrPbS6VVgCdy7ZDO05CiWA3ZKkkwOBizT+Kr9m49pbhFuSUMDPf4HfiB9+a2EthXZvSPvQsx96iiZr4Xqep37jB3doAgkMBsMghhAMcQWxiMjubZ8TXUJD6h05jcR6vuTMACfvTWkJ0k2abxVajUIc4e6D7Q0HP3FB6ZoaQAQARBEgyCCCPaCRWb1Nu7cvo3mGN6+p2MKVdSzeknJDMpMGQYitdpwvs20QAQp478xUpK3aKRwB2LGlS6tkW7vmXFVlaC1v95wDBBAEH/cmjLN3SXVueR5dxraFyGt3QCB2MuOaEueIbVq4SVgoFRSXHC5AjaeCxkfrVWn6vbTeggb02yJAOSB+L2j2EyPcVSkSud/Dy2FDErYtFip3DYT6Vye/pAmcUK9lrhJFq2RkYtSFxyAMAx3j27nNjXbbT7jH/AEnj2quxrJDojAq8KwgGSpkD2mcyPap6eToesBl5HVdto+ScxsUIwMkZ2wcZwfvQXUdTfYhnuncIII3ASO+WMGc0Rc6gssblwsxMsWjE57AKPpQOr6vZAMsIHJ7Vs+DJrbJao6dwWuFrTsNxKgtbLHkBAdyZE4x6poNNDeT95ahwBllggDn1TleP4gPahr/XbRt7jOzu21iI+MZMwPbOSKBPin1F7CMERYl4zPMpJwwgc1sPLD2awhnqb1wBWaIYbhBBBH1BIoduqusqGYKcwDifn7e3xS2x1hn3DyVBmdu47jjuAOfoaCXU33IUoVwI9JJ+/ag/jCnj+kEXL5O5eBBIMgGeB88nt/vWq8I9O8q1+GC0nPMH+/5Ug8MdEa7f33hPliIMRJ4XGD7n/rW3CndVYnJyScmXbq6ug11PZIBvAByYq+9lCByRUb9qW+tWWLZGe3FTLLKM2NMQ0RWv6Do/LtZ5YzHtNWaayCRgflRpWGgUFGisuVtUdf6at0AOu6Mj3FCfstnUIdg4j1bYI7gfl2o9uphGYFHJVQ3pUsTuMQAsmf0z9aB6N1pmt3WFi4Ya4VlQqwp9Kd2mMSFb7cUXFMSMmhZ1XpKpgDBEj+/elvlxitnq7W+3JUq2cHkQxGfsJxjOCeaQv0dmyI9s1zSjTO3jn2jkWW5HFMNHrSDI7VK504oYPahLqwZ+tBMbD0a7p3VZGaPt65TWH0utz3FNtLq/Y1RSElxqzVq/tXatRdttbcSriD9/7mk69UCiSau0vXLb/wAX2p7RJ8bAB4NtqxKcGeYmT2wOKa6bodpVjbJ96KS+COatS4KyikCUpUB2ehWQPwD71AeGbAJbbz29qZoKtimcUIpP2YjrXhK0dUnqIVUW5AA9XlsdwJ54Yt9vkQ8bwxY/yn2Oa7q7hdRZbaCRuUzMhCJaB8gQewEntTa3agR3XH5Yn7iD96ziqApNOhDd8LWiRtlapv8Agyw5G5FMe6g/zrQ7c14VzS9UP3fszus8HrtUW9vp4kRHHEDHAxQN3wfqTxqcA8Qf581tGGK6yK3UHdownUfAt64CGurcGTDSuTzkcfpSnV/4eai4VO/btM4uHgD8P4Sc8/8AzX0+9g1SRTdQKTMcvhTUKkSn0BbcZickROKR2vAN8uxCkAtgsRIEAZnnia+ogVG5QcEzd2j5jqv8M7kh9wJEYG2Md/UOaI/7jXSDuaJERIgyO8DOe3xX0W4mKGvDFb81dhfIz5mv+HV1V2+YoTvlif0A/pROk/w5RZ/ec8wnI9hLGtrf4qu0aPRCPkkxJpvDNq2MbsfT/ao3umWmyUyuOT/vTu6KoB5p6JOTsW2NIq4UBRPAwM1bcTNe3MGrbYU4706ROTI+TXUb5VdRoXshbZWYNT1JwBXaYCKtvJImotl0qPNHwKPLjdNLrTxRSv7/AKUOw3Wxnau8TxQvTLu1GGzYTcdoM/xsWJz2JY/2Kra+BwRUA7N7VnJDRgGXL0nNclkcV1rT5yaJtWvVS7HWAfXdN8xRGCP7is7q9CVHqHHuK3Fy3GP7zSDxChNuB3P9KnKPkrxyyZ23Z3cVYikc13TXhfmjk0+6kSLSKbg3rzS1dNDbg2f50y1NhlBxzQr2sUWxo2NbGuIAoi31EikqWIX04NeLdPcUykJJGns9bgR3o3SdaDPtI5xNYK5ffdjj3FG6XWMIn86PcTpGh11zWKWRyR6X4IHBU5z7Y/M8VoOm3d6Tw0Q31T0mfmAtYnXXeGmCP1n+Xv8AQH3rT9JvgadmGAo3/h2wGXbxmYCiSMTNWTuJzSVSGh5rwrms5qOrG1nmll3xoytkRU+6Wyy4W9G7io2+azum8bI0SIolPFFndkxiZ/pTKSElxyXga6oVSBSvV+KU/hE/JrtN4gUjIo9kL0a8DpBUiMUCnVUiZoLXeI1XjP0o2hOrY2fihLpoOz1pGHerRqFbg1kFqii4MVQhir2aqYzTEzxzQzDNEOwHNUMwPBmiLIDvjNX6O3ie9EfsPc/lVcwadIjNl8iuqrzK6monQttGmNlZH1pdaFM7HArmR2thg0Sf5f1qu5oiOMirEJq9SaLVgTaEbqd2aIRSOKY3tODVa6Mn2qfU6FMs0KTNObNsACgtJp9o+aOSniqEm7PLyTkUu13Ty4iMDv2pulXLBHxRcbFU+pitL0OCY/I020GjjkfEU70+lVfn61M6VfakUKKS5bEes6duQhfy96zOr08c1uWthSaT9R0PmMAByf1pZRKcfJRnLbQKlbWZAzT5PCTk8KB2JP8AQUZpfDbKIYqPpJ/2oKLKPlj7Mtp+kNk/pVml6M2ZP0itknRwIkyf0olen254kjsZI/Wn/Mi+ZGG614cuHTOQOVJBmOMzPtijfDurGxVJkMpQzJGBz7QY+7F/cU/1XWdOJU5O1oXafUEBLATjt3ikr+M0OnDpa7gbTAABEg4/KKD5IcayyL5FJ5AL2gY24gkqYkDmMA/cQazWo0LFjjit7ovEB/ZLt/yx+7BO0GcgA54xkcf/ACJoOt6a+58ywqEW2uMYkALE8ZJz2E1JuDazssv/AEJGHs2oqSAz71pv+7QvE3LBm0R/Fghu6/SCCOap1Xht7ahoBH1yKVL0dK5U1sQalmUfFV2tWw4NNLiDaZFKmsEGQKcZOw1OpkiKqu6knk4qu3p4P1qR0+DWszpF9nXbRjNX/txjBpKllsgRULyvtgmP74waNkpKxsvWHB5NFWuvNOT+lZW4HIw+AB2/PPNB3gxAJfgR9cn2+DTKTJOCZs36sWMGprcaRFY61vaBvOSYP1B/qZ/2rT9G015zPmelf9K/kPbHenjK2JNJI1iOI5oS+M0sOjukg+bDiJMdwGkAfhg7h25UfaCae6hE3ZUcjbziBkyec/3npTOBx+jXdXUF55rqItM//9k="/>
          <p:cNvSpPr>
            <a:spLocks noChangeAspect="1" noChangeArrowheads="1"/>
          </p:cNvSpPr>
          <p:nvPr/>
        </p:nvSpPr>
        <p:spPr bwMode="auto">
          <a:xfrm>
            <a:off x="63500" y="-812800"/>
            <a:ext cx="2752725" cy="1666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6" name="Picture 16" descr="http://www.bible-history.com/jerusalem/first-century-jerusalem_shg.jpg"/>
          <p:cNvPicPr>
            <a:picLocks noChangeAspect="1" noChangeArrowheads="1"/>
          </p:cNvPicPr>
          <p:nvPr/>
        </p:nvPicPr>
        <p:blipFill>
          <a:blip r:embed="rId3" cstate="print"/>
          <a:srcRect/>
          <a:stretch>
            <a:fillRect/>
          </a:stretch>
        </p:blipFill>
        <p:spPr bwMode="auto">
          <a:xfrm>
            <a:off x="4267200" y="3810000"/>
            <a:ext cx="4572000" cy="27676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background of battles</a:t>
            </a:r>
            <a:endParaRPr lang="en-US" dirty="0"/>
          </a:p>
        </p:txBody>
      </p:sp>
      <p:sp>
        <p:nvSpPr>
          <p:cNvPr id="3" name="Content Placeholder 2"/>
          <p:cNvSpPr>
            <a:spLocks noGrp="1"/>
          </p:cNvSpPr>
          <p:nvPr>
            <p:ph idx="1"/>
          </p:nvPr>
        </p:nvSpPr>
        <p:spPr/>
        <p:txBody>
          <a:bodyPr/>
          <a:lstStyle/>
          <a:p>
            <a:r>
              <a:rPr lang="en-US" dirty="0" smtClean="0"/>
              <a:t>Jerusalem was destroyed twice</a:t>
            </a:r>
          </a:p>
          <a:p>
            <a:r>
              <a:rPr lang="en-US" dirty="0" smtClean="0"/>
              <a:t>Besieged 23 times</a:t>
            </a:r>
          </a:p>
          <a:p>
            <a:r>
              <a:rPr lang="en-US" dirty="0" smtClean="0"/>
              <a:t>Attacked 52 times</a:t>
            </a:r>
          </a:p>
          <a:p>
            <a:r>
              <a:rPr lang="en-US" dirty="0" smtClean="0"/>
              <a:t>Was a target of the Crusades </a:t>
            </a:r>
          </a:p>
          <a:p>
            <a:r>
              <a:rPr lang="en-US" dirty="0" smtClean="0"/>
              <a:t>A common occurrence was when new people came to Jerusalem, the Jews were either kicked out or worse.</a:t>
            </a:r>
            <a:endParaRPr lang="en-US" dirty="0"/>
          </a:p>
          <a:p>
            <a:endParaRPr lang="en-US" dirty="0" smtClean="0"/>
          </a:p>
        </p:txBody>
      </p:sp>
      <p:sp>
        <p:nvSpPr>
          <p:cNvPr id="4098" name="AutoShape 2" descr="data:image/jpeg;base64,/9j/4AAQSkZJRgABAQAAAQABAAD/2wCEAAkGBhQSERQUEhQWFBQVGBoXFxgYGBcdGBofFxwXGBgbHxsdHCgeGh8jHR0YHy8hJScpLCwsGyAxNTAqNSYrLCkBCQoKDgwOGg8PGikcHyQsKSwpKSkpLCkpKSwpKSkpKSwpLCksLCkpKSksLCkpLCwpLCksKSksKSwsLCksLCwsLP/AABEIAJ8A8AMBIgACEQEDEQH/xAAcAAACAgMBAQAAAAAAAAAAAAAEBQMGAQIHAAj/xAA9EAACAQIEAwYEBAUCBgMAAAABAhEDIQAEEjEFQVEGEyJhcYEykaGxB0LB8BQjUtHhYvEVFiRDcpIzgqP/xAAYAQADAQEAAAAAAAAAAAAAAAABAgMABP/EAB8RAAMBAAMBAQEBAQAAAAAAAAABEQISITEDQWETUf/aAAwDAQACEQMRAD8A7SGx7Xj2jGDSwQGwcY8HGKtT7UMdXgHhd0/MfhYrM+2JRx5zyA/+p/vhXvKGWWWXXjBOKVk+0uYapVUJ3kOQIgQAobngmpx+r4QB8U/EwXbl5nywr+iCsstStIxk4ruWzrsim9/9X+MAUK7HiVIMTam9pJ5+mNn6VwzzFS4EYxpwJxHiqUQusnxsEUAEyTsMGYqIa6MY0Ykx7GNDTRjwTEgxmMY0ItONtOJIxkLjUJH3ePaMTBcZjApiArjXTgjTjGjGpiDTjGnBGjGCuDQA8Y9pxMUx7u8amhDGPRiXRjGjGpoQkYxiU08YNPBoIRTjxxJ3eMFMNQQnjHsbY9GJUcoGUU6qwgWr1ecbuT0wcob/AE/M/wBsQVk016qifFUJ5kScA53tAtNVPicPUFOVFksZLSRA26m4tjl16XXhPwQMK+ZggHvAdifyKOowwSjqmdJhzErMEbG5thJX4umWD1H8IJGpult29sT5jtAuXVHqAjvXCgyIBYDSPnbCtsI5ylE6R4uuwHX0wtCn/iCGTIpv0ncDB+WclQYI8reeBVE1WAEn2HIc8ZOBapH2l1VClye6dKgFrkTaYwwXjpcblCeRifbrhHxvOrQJZvDYRcc5i52wC3aKgAmogBw2+0jTOK9tE+ky1Hj7UWctLKFDGTcfFJHy2xZqbSAeonHJMzXJOYRANAolgwMWHLo3xfbF24JxFppKTd3aQTJ06JX7Yplz0RlpAxsBjXGdWKCm2M411Y9qwDG049OMTj2MYzOPYxj2MYzj2MY9jGPY9OMY9OMYzOPHGMexjHjjUrjbGMYxrpxjTgfN8Up0/jcA9Nz8hfFfq9t9VQ06FFmKkBmawWYO3MxynpjU0IMl2zqtxd8kUXugjMHEyCukx0M6vpi4zjluf7c0GzINJS1TLswZe6qajJnSWAI6fs4sGR/FLKMP5pNF+YIYj5x9wMKmgtQnzIP8RUgD4xzPMDyxyDjvGmSutVAO6WrDKWLJfxExFhAmesY6XxTiFPMJXqU6pFNltUpgExEEiQRPtjhHEuINQrMihWNJlIJJae7YOhNyD0Ik88Tyq2UbiR3OplVq94lRUdDEqQSpwX/BipIcKwDSAVkCPKcIanG+7p96wMEId4gMJuCOhwTwvtAruFKsGIDb2YHYg4j2P0P8rqi7Dc/l8/XEGXJ783E3vHkOWKxxjtvToPpdkpi+nUWl7kE2sL2wTnc+70O+oEo7QVNj6743FmpF254eKxak5JVlE6SAee1o+eK6OBq/dI11pggTE/l/sMI27S55qjEtTrwYMggiORg2xOnbRlYGrl6ixzQ61O07wfvjoSaUItpsuIpIi11SwVFQQI5GR72+WC+A8RrVQO9QKolQZubE7eg3nCDK5rvjUqpqCGm1ri8Jpkezb9cWR4amKaMIZXFrwSscj54DGRcOzHHKdXVRWoXemATMxDTEMbMbXEyJHUYfY4px5BlctSrNWbvEZaNOmANVQyZaSfiJE3OwO82ddoO0mYzPC8t3NQ0qtctqeSr6ae+nTeTIMjliq8F0kdPNQTEiek3xtj5uq/hvmAyvUqoXcBwWVmc87kkmec+WL9+F3FM4jV6eZrd9SWnNMzqKMhIYSRqIMjcn4eWNULDqeMzisVu1OVyepq9VKfeNqBm7mwMC8xbbDrhXF6WZpipQqLUQ2lTzG4PQjpgJ1GagbOPTjGBcxmyHCquoxqPzjGbgUF6sZnFJ7Y9t6WUAWvUNIPqWEEvPhvYkrpkcvzDHuB9uEz8vl3k0zpI0sI1bakJnkYNueBzXoeLLtjGEY7RgKpbSdRsdSgHyHiM4ircaLVVAbSBBZPCWPxHedjblyOBzRuLLDj2F+V4utQgKJ5Egggb9D5HBVXMKsaiBNhJ3wyaYIS4jrvCsegJ+QxhsyBz/AGMC1eLJ3WtgYIEqRcSNjyGNUZFBzOQY1UfvNCIp1U4kOTEMTNtN/WcaMyCotTuzVdCfhgEawobmBfQnywRnaobUdIRQWM3Nm2tAgKPX2xjhXFFarpUO+oQdFMhbCwFoGIa0VSK3QdaDs9Npeu2oAheY3PX3PKMK24DmKrMSFDMxMA2vc2iQMDUOJqXGo+L4rltRDc78/P1ws4pxrPHUqmFuNSFQYkxMnmI9OuKLIlOhcFy1RMq1JoJIKkqwgQT52xzzjPYcmvVqPmcrSps7NesNQDMWIiPOOeK8eBlqg1s2o/FqBLekyb+uLT2P/D+jVrt3xZ0F0UFRJnZiN7A2EbXwZOwWln7SccStlqgytWg9R9IgElVAsSCQJjYWwgo5rMVF/mITVW3eIoIKj4TyKnyvtykYA7VZ4l6j0wqgOdIUAAKDAgeYF/XHTuGcZ7zL0npQFZFYKDtbCyDelUr9k0zNOk1dSzCRuy2Y6p5T1vhymdooi02rAIpvAJ2O3L74OzlUkSRfcYUU6IJnu1kEkHSJubmYvON6DwzleF5OHq0zWKs8nRTgSRFtUzv/AJxovA8mKs/w+ZZ6gCnUQsxN43AiZO3vhjQY7EqvnIER9sQ5uh3zBX1PSG/iYA6tipG0Q09AfPGMNcv/AAFJWQK0c9Bep9pwjahkqdRqmVy7I0RzUOSbQswDNuRufLDbheRAGlAdKE2N7km8wJNp+WK1+JNCgv8ACmtqYh2Xu6drkAzK3kFYA8zgJqwLQm4lmqlauvfeNKLMyzbSWFmgWYSARMG1jvh++ZqNksolKswKk03CmNPh2MWIMTfpjPG8kmZZP54oHSAV8LAwJG1wdzig9oM09FUWlWYqWfxKSpbYA2uLDbzw9TXQjULLmu0tbV4MzWSBGyEHzNpw4/CvjdZ85mBaoTSBYlQZ8ZInxDck7dccj/jqkRrY+pn6m+Ld+HmaenW73UUVioJUbhSQTHPnbnGM1xQFWzrHE8r3ebL6aZXQoioCQFDOSVHmTceQwf2SrCi2ZdgihyhbuwRTBUNqPkdJWT5Dpin9sO0TVKiNRnQohWET4rsGBgGYEXm3niw9kuKVTkapFHvXBfShIBqBgCZOwuSLTYY5++Vp03PDih/wv8Q8rXrNTSoTABBKMFMwLMRBiRMdcaZ7iyVMxVRZlUgMpX3vcizDljjuQ7WVadZTpSVN00lSOqmbqRHz3wg4l2jcippcguIYqdNrCLfbF+LaItpHSM7Xofxf8uvSqikqI5qnXAJbV4ubbTJ6YO7G90ucr+KlTqtSpkpTJCkBnAN+YkfPHCMjnWotqQgWgyLH2xLT4ky1e9nWxuZEA9V8h6YX/Lv0f/RcZD6N45xvL5UI1d0WnqhTuFMGIA54JoVEZjUGgkoG1cyGsgnpuffHCMv2mq5opltGsVKqsyt4gApDECeWkGZ88W7iP4h1WzqU9C90QETSSsC/KSLkD6DCPDQavV4dKSn3aN/DpTQs0kAHSSSSx3F5JJtecLMxmarAM9RCwsqLckmCLY04HOY8JYq8TEzbnaL2jn64T9qgMupRSSx8AIAnbxGBMQPuMbF0K4NaXEWAqqxHeBVIDCYBJBOkfLHs9UZqqxoCKvj8JksRYqQbW6g7jpiu0c4AYLBg5VBewte0X/Lc9MMaXDu8zCirpNNbaZk6iGMfvp54rv5ax2xc7zrwa8HqhateozAKQikMp0rpkeHxWmb9bdMSvxmlTD91XploOmRr8XRgt4jlOM53J0UpVDpkBSxBJjwgn1xwrh3bCrTqMyohWo0mnEbk2Dbg3iTPLE8rkPpwN4eSVpMx/KFE76gSsEbwf3zw0oITUJA1ACIFyDfrANhaN74dcM4PSam2mooYagVtqBBiL3HSY+2GVfg1D+GNZa6OQfGSFCkbRfoTvN8WbJQQHszUdTVdxIu6ASd7crYI/wCEQJaWjm2oQN95k/byxNw7iHjNPRTubC0NPL1sI/XD6h2fdgRVTwm4GsDexmJM/wB8K3ArN8OZ5xNR0H8wt6/uMb9n+M1tVKiqwVOnUTtFwIiF6TJBxec5+FNGpBWvVomdg5cfJhP19sB5rsUclXNVWD5d1CsQpDIROliJJKk2JG0iecFMzyzHD6FSnVtVLqZQKVvIIgEgkEiI/wB4xY6fCqtV7aVAEwDYzET/AE3HngbgGlyFYiBIIX8mnkPW/LpiyNxijSUgNAWTEGTHIeeEbgyQgXiFFagpZiqKPiKqJBlpgASIv7TjHEuHktqy7NUWAAZnUVNxbf0n54SLw2KzVnYMztr0uICFjykTPKcSDs2BXauXhiQWZdRsLBSYva0+WNcr9DG/wPyvE2y401VNMEAKdpgRJBu1uc8sA5ysXWo1BtLIupahG56A/lN9+WDuOcQy9ZFpVK1WVurNTOmYIMkidN+uEdHjn8ru2HgUFjETMc43A6YLnGr0m204/BfwGt3q1KRnUw1qTM6l6zc4qvaM6tEDSE1AjzJEx1iBhlS4kKeaDoLKwIvv1U9JEjGvFuEaqtTSQVYakJH9bf4wV0O+1SqU6RYhVuWIA9TYffHQ1yPdd0iCQBpNuQBJbz8UCP8AVhFwHsw4cO7926mQsT5X9b4s5OkkklrWNvlYYT6a/wCAyiKrlzpADsIbUT5QbfUY6X2E46uZylN1Hd6BpdIMWFoJj1nHLeLZk923dsNRUqRzIO/y/Xzw87J5yojVKlxqpMNoAgeH5YnpXIyc0Q/jKtSmyV6VT+XVmnUUEEalupje4B+WOT6sdv7V8FV14e1UF6a1AjI11bvEhWYWNmCzfYtfHIe01FUzdZUAVVaABsIAn6zivxdygfRdi7GMZUTjXFiZYOzXF6OWDMdQqkESBMA8gfO04tuU7O06ufh6jKtEUyrKLMSzCdjAmOe7DFD4DkjVr01VSx1KYHkR7RMTOO2dl8ioao7MCzoKZURpGnVeVsRfE9xFVtvPEH4hw9BWNSnLIJaQsgkzN9lAk4X5xXqDXpu/horB+EAlzIsTOmb7Rhtxql3jGkpARQpqMNR0jkpuJLX5Cw9MF0clSKUmZgz0x4YWIUwXFthsfbAyoB0qnB/FJmIUkch5GeV4w74DSLVizaFWjqZNJaPEXUmJiBpiOcg4H4Dk1VWXvAG/LIgHSCfQzJi1oOC8nwqmlQ6a9yCpLc9TFiQZOx8vnvi/31yfRH5LigrtlnIyVVQwWpUQqoDDUSbGJIxzXhP4dVXrZYop7rQlSs7MCmqZKLG8QBafXHUqvZug5R6w79qchdfwAzPw7Ejby8sF5vOQBy5CB9AP0xHC4orp8mApw9Jk0Fj/AMRP2GN6uVBA/wCnUAbeBTGGTccp9CvmYtjH/FaW+tSDztifLQ8QDkXopUmpSBmxEC3sLYzxBUoeOhU10udMnxJ6TuMBcYyLu3fZdldYhgCJt0/tivjjM2O/Q/5wG2VykPM1x7wypkHA+V44ZEGZ5YrmbpzsxF7KNp/XGuVytVKwV1IRhKtyPOP359MFdID9gw4txZVrpRSmVarLK6GBI8UERBmG58tsR5qpU1IlWoH7zWHlfhsNMAXJNySdgNr4xxPhC1CDrKsoZQQbjVGw5nf9zgnPcK7xQKc1Cg0kmNRg7QTcW+uGaqJ+MjpsIXWZN11KJAmCQet7zthpT4o1KiKQA1MS5YjzIAA229cVTO5yuhbvMvmdhOmiri0/nWoVEdMQtxwFQhp5vUt5ZUiIAEA1N58/74ln5tejPaHWbqqqs7DW1okTzABj54jyebowq6EALaJ9LwPLl+xhM3G0GkVlrKRcEU4BB5E6iI98MKHAlr1aPiTQveRbm5VhPLYRh+InuqMs/wBkcq51U0VGYTYb88Vg5Z6bhHkEEaTEqZmI6gmMMuL8Qq5evoAJVNMCZM8r8/8AOA6uf0oxC60qSFUkBqTxJC2JKnlyBtOwwnzW172dH1fz0rno1qT3gAK+BwL7g+XSVjBNQNqGogCNufnF/MYD4jUC5ikVurwwtE6N/mGXEqZpmggeR1i9iflvf0GH0cyNKGmpJJKsjspHOREmeYiCNt8WDK8SCIgUCee8Dy8/pip1K8d40QSxMewj3gD5DDXhisUSHCbFtcncAHykAe1sLrNFf8Lo3CK2epU1qSnc1UqoZjXpLxMTH5Z8wD5Y5D20yBp53MTYd4Yv1EmLCQCCJ8sdg4Tn2A8MuCfAwaQdwTAHp64o34qcD0d1mJEk9020mzODEAjYiP74tiJQD5N1nPlTn5xGNMbhsS9z4WPkcUAdF/DjslUpV2evTIU0lKkwRLGSLbGIscdDzjIg8Gksdtrn1++NsnRihSBXQWRA113Ci9+f9sKczlyplQzFRAkHlebiT7Y5G3rXp0JJILyuT7qlESWMvBABZtzH2HpiGrxEo3iQqYBvHP0xFQ4mjalFxYXEbc/30wqzmZnUsMpUm5JuLRfn/nAef0ZaGFfjS7QPaIv9sS5Orzjfe3KMVL+MJnrPvfY2+88sWLL1hvOn1Frf6h+uKrDz2I9UnzOZqIZUm8X3NuRG5wL/AMyAEllh9pn7aoP0P0wZ3YYWM++Fucozuqn5T8sMTZZUyBIYnUgQ9PqLSRgPL8Kc1GcMe7MRqM2HltiX/g+dy+cauawfLVfiQmDTICgFRtBgyLX9cbpxQPUemgpOqiGWVuTcAXja283xLPKxroaizPcVRmWml2nlSZmIJABGmLefLnioJk378JZdRi52Nz63OL7VzpIKghNpUC/2E+wOKjxjg4po1WoYWfCFUyWuw8+Xvihr0CgEGGEHa+CsxxVj3VFiIWSlhPQidyBIwZwkg0gakN59PLCzjeUBqLUWxRWgdZIJG1zbCJ1tFH4mMKnD61QGrSpq8kCS6rEXjxNE7cgfPEuW4jUQRWotRqNYwVMefhYzgCnnyAhW2lmZWBAALBRLN+UWMbTJnbB47HPmpNQUQH8RI8d+fi6/ePLFV4S16PMjxumzACpqNh8MH0HXHu0XCkZDUgKUMT/VqAkdOnpGFuZ7E0lQlsyNYH5tOkeRg2xFw4vQTRWDkHxDU+qCAZA1HwYU0Icr2fUjx+FST4o2JJkT19DixZThfcMO6aT8JVgCGUbC1wRiZWV1IVdOrxHVt584HoROIqGXst2Cg3B2Pt8sZhRy/LBxIrklwfEWmSTJm/0i2Ac9mhrhTYWYn4emLh+KvGkpinSRAKrSS3NVAiJ8yfaD5Y5vQzQFjtF7bDp6/wCIw2c/ojf4dBTgwr8NpVaUivSraXE7yGWNrXiBzkYAzJNMEurDexEecX54B4S1daVWhTPheBUUix258jt+4xcchRigqVHNTTaSZO9pPMjafLEfrriX+Xye/wCCXgWS1VRVJCj/ALcxJaNyDciBy/TBK9nmNUd2VWT4hyWPiM7EdMQ1aiq2gMv8s60FtSyIHncSJ6b4c9nq6ualQNqUnu4jko1NHqSPkDjKvtEY1ppj1MrTRAKZFhI3PnNjzP3xVPxMoVamRU6QRSqK7QSSFIdZjkJOGuUzaIz01coWIOkxI3sGMg7+eEvb/I6sm7blSrSQCdxN4tbFE+yjw+NOXUqZMnkok/bDPh2SNZ6dIW711SegYgE+wvjbhI/6TOwLxQH/AOkn7Yc9icoTm6EgWDMPUCx6WnFX4QSrOz5inDEiZvFtvrOE+azTAkAEgnaOvSMMczVgakPMeFoJHLcRhZmTVJFQopXmPynluPvjkl6Z0PoHOZRt1jYyBD/UX9MK+JuGfkoE6YMyDO9hBt9sNM+KRXw2j8ptt/SbXtzwuz5uHBUrDKRETPORYHlHrh8IXTEzZhdbKQpbwg6Qb6fEDv8A74ZZfihDGAfST+/ocD5jJUhTpuG1ODBkaWvY7fFy+mIKdWTa3oSP9/eMVZJFhpZlWEnf1g/bEVeqP6z/AOwP3GFIp/6jgeuoB3vfmcANLxU4ooANR5YmIM6hPKBfflgHOMZZ6NJlaLkhQrQLArM/TFb4lm6DV6daL0xYi/OYHnE+eDavbIPamvuwI+m5+mAMOOC8Q7xA16b6bqQDYzFiLemKec+c27GodanYL8Cggbv+Yny2waHqhi6ySbmLA3mNoF/vgP8AhXudHdjfT+UXPTpjU0Zv2Tq1ClZH+EMDTB+JQdVjziwib74nzuddI0rKsRqkTtyA6xN+UbHG+WoV1JYIGmxB3Mnf2M4nHD61RrjQo5yTB+X68sTcpVK5gBk81VWWpCL3kTzMWnYYYZDJ1ILeMBt1XwqefOY/ycM+GZArMsDPl4R++vPDajlQLk26YV7fiQeKfbKq2VDhmchLTe0wdhznyGCsrRGkEDTO9iJHXz9MN8/lAElmW9kmflhToYEkEnbcGL+ZwbQQb/wR7sFXE/0m9vI79N/LBdHKuwLVHKESIj3tf9MCcIoM5KmQBcaSL7dZxYKR5EGcasEKJ2u7PUq1EVmL95YCSdjyPLFH4jwujTSWESQJ67mPeD+xjqnbt/8AoasQGEEA9QbC3XHIcxl81puAyEeJA0W6HVBWdrHFMV/pPS7GnCs8WRy4NMBtYarMFWCr4UA8TBgOf5htzP4hxzuqJqEEyB3f9TTPiYCyoAOX+6bgq1KuYKPKU3UUyHIOjX4UO39YF+knEGZpHSyNaJJgG0m4jqWW+C/mtOsfP2eVCLhhqMalSpJ1RLc7kD5QIuPTF87IMVoHzqEj00oP0xTkpaKUwBYCZmTM7crW9sX7gWRC5endjI1EECL3OwnDaaRLKrJ85wWlWJJYipIAMbyNyQIxWO1uQqUstVCsxFgVk7EwdrGPTFwopCXETeOeE/G8mzLKkyB8JmMTWuyvcOb5SnUTKZmVZVc0QZETpYkb354sP4d5dnrsQY0Id/MjCHPZuvVml3ZAB1MiIxMg7mJ+dhjbIF6I1FHRt1kFTaL3j54s1VCS1xaZ17LrDHxAsLQBtO/MziHPPVTxAJUpEyQSwKjmbWPpGFHZDiTZnLsah8SOV3IsAp9CZJHthtVzZVRJMH5efl7WxzLPFwu9c+2B5d6VdioqNqAvTcgOvI2ImLcpwVT4cFIOtrdVBH6YWZvIUnAbwnSZGn4h6z064zn+7N6Qr0ahteqzU+XJp+hxZNfpFqeDUEh9WsGxiVWQbQRIMWnecLuJ06jU27taTE7gKoa214Avv5TgSmKulhVrteNBgDyMmxM2taL4CTgAjvEZ3cRqQMbiTqCySt7Qbeow9X4K0CUFdLOzSNwdxH76D1xOqlrz73n74ZdqEysKaIrJVJllcWA5mTznzPPbCRMzA6EfvfDVCwZAKgIVQxMyTucJKOYqKWYuQw2GkQfSdh+74fUtMg2XobRfmScYr9nMvUYu9eAYkKy30xaSDB5WxLP9K678CuFk1KS/zFL8428+mHuVyGlRLamO5j9MLMpkaTN3WUpuAIspZgd5+Iyok7k77QMTZjiVXL1e7dAoiYJUnoTKm3viesP8KLS/Rl3bM4CiCfkMR5qp3LBWUyQCDyPX1Iv8sBZHiNZqwaks2Hh06h526bYbZjIvUZTWckiSEQpaYm/wj2k4ywB7AF4wgZlI8UeEGdzabXOJszn3IVVpsWaIGhgTI3v+mDMlwupMU6YQG+vmfMvufY/TB2a7P1AsmsiASSYNh1k8/bD/AOaXor234Ka2U7hf5jrUqxIQXi977bxvhBX40rMcvVzCLWDDQytsX2UgnbYXutjsYLbLcI7+q1GlUapSsatV18RB2QTvzjpBxbszwPLMmh6NNkjZlB/STywVAOlO4HUrIupAlQNuwqU2kDYghza/nhhl1eq5crDbRNhHK1id+mIM/wDhBkXYVKavl2BnwnwHbdXBgf8AjGBa2ZGVqFKb61ESVBheVpJv7nfA1/DZqfZJ234fOUdgzTTIqcwSF+JYXcFS23ljiVcTA5chsBP0Hnju4z61UjVIIIOqZg744/2pyAoN3YHiRtJJFyIEGeYNvOcb5v8AA/RAmUyzLTrqGJ06fhJIBGsqZ+fpGGHGeK99VerTBQPDQY/7gBcmLf8AyBmH/niXgmUZMtUawaoygAibLMfUtgJcv3fhMFdgBPmeZPOMUTI3uBNDLVKqaEBZpAAGxJmbmy2k38uuOsUU0Qq/CotYcutxikdkYqVZRSiBbyDy2hud5E/2xbTmtPnBiJxD6duHRiShikQGJ88Ls/nVU9fLfEmYzBmdrXHpB9LjEOf4SHBt4oEMN1G8g+dvK2BmXsLs6K7xT+YVbSoKmQYk/wCOWD6VEODrpow85N/c29owMaNSl8a616qPEPUc/b5YMoVQQGVpE8vsfPyxaJkq0McgqfCPCF5WHvON8xSYOpDjYxriJ5bfbAoUHYfPGuYos29/W+E/z7qDz6MNnGIcQCDYWsDfmORPXEZVYUmos9DNpidxBjyxo7wviYyL9Pn7YiqshTxDkdNzAmL2xmgA+azEbXB9dvTzwJVraqZU6g0+EhnEDmLGPnhmzLZZDyJkKZkm48tp98KajFZtHkR0+uCgM0oUGaV0q7WbWTcBY/NNsRZyi6QHEk85g/LaR+o95UcrLadSzurNHQ3U+URbEVTirU0RFppCE6W0+IL/AEmDG1tsOmIOaWTIMqbm5U/CPpP6YjzWYZVAUBQLxG/O53GGdJBy3O874i4Tl0rZyklUagx8VyZMW9pjyxNMs0G8P7QZkoKWXpgSBLKLepNgJvucT8K4CiMDVqGo9xAYb9C7WE84364eJ2fZ6hRWUU16ja5EaRAO29sO8jwClSvBdurR9BsPv54opBXf0V8N4c9QCF0JyIkTvMyJbl19cOMpwZKYuS5H9RsI6D97DAXGe19OgSsF3HISAPUn9JxWavGK2b3bSp/KLD6GTHmcK9wZZLLxHtbRpWU94einw/8Att8pxTuL9patezGF2CrtePO/vjTiXBCgBDaj0sBywFk6auyh5CmZiJj3t0wqdC+iXI9pWQANLJskSGERsR+74sP/ADOyrqD6/JhBFuvMYrNLJaqrKs6FjeNQHsI+nLD+nw0KoAOrncfTEnlJ1MKTZpmOMVqmkmACbAbX2t88Q1ckWLFgRaQ3KbTe2+GFOhc2AA5AYLCagBpkdSf0xnodZF9CgoXxgBxvBnrzxzX8RCwzlpINMMo87gx1i2OmVcuVGmJMyu0z6kYqHbkGaNWpHgQ07C5BIZTYxO4Pthvk+xfouhQ1TTTWmLhQN9557db4B/h1YzUcrcaYUEe8n0vgSjxh6UPICVJuQSREgGAes9cZqtq7ykCCyhgbEDw2bFocs7pfOyVJaOWlyQziWMCLeGBewH3Ptgpc3DSsxN5E/McsKOHEtkaf5WltryJMTtNsS8PqMovBmPQ7++Fi7pateD8ZtjBgTzsbg9MELRUoRFv3bGuRC6RMDoAOcH6YM0wIgYg1/wALIRcVqhFGlZJsAZjoLx9cScQ7PoPFTYoxgE9T9mG+/tGC85kRVEEm/wA+UY89XSynUWnwjVy2vtgrUQHmsr5zjU20VlI/1qrFDHX+j3t54Z0amoSLg7RsfTBGapioRDX95/3wsPCjTDFGNMrBIB8LTuSsRPmI98WX0U7JvDp7iFKIbeL6euD8/QTM0JoqBUQSVXczuPO4t7jAXia5YR5A/qTOIMtUGWcMplTyO49I6jfblg2iyCjL1QdzHSMbCr4SrSVMEetxI5c9tsTZ6sGq6gAmoXA29Y5dfXA38PEidvlgCEArgEXIO0jmPMfvfEOYzAFiAbxMxuN9rDEeccg6QPiMC+2CG4cygw0k/cbffDpAp//Z"/>
          <p:cNvSpPr>
            <a:spLocks noChangeAspect="1" noChangeArrowheads="1"/>
          </p:cNvSpPr>
          <p:nvPr/>
        </p:nvSpPr>
        <p:spPr bwMode="auto">
          <a:xfrm>
            <a:off x="63500" y="-736600"/>
            <a:ext cx="2286000" cy="15144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hQSERQUEhQWFBQVGBoXFxgYGBcdGBofFxwXGBgbHxsdHCgeGh8jHR0YHy8hJScpLCwsGyAxNTAqNSYrLCkBCQoKDgwOGg8PGikcHyQsKSwpKSkpLCkpKSwpKSkpKSwpLCksLCkpKSksLCkpLCwpLCksKSksKSwsLCksLCwsLP/AABEIAJ8A8AMBIgACEQEDEQH/xAAcAAACAgMBAQAAAAAAAAAAAAAEBQMGAQIHAAj/xAA9EAACAQIEAwYEBAUCBgMAAAABAhEDIQAEEjEFQVEGEyJhcYEykaGxB0LB8BQjUtHhYvEVFiRDcpIzgqP/xAAYAQADAQEAAAAAAAAAAAAAAAABAgMABP/EAB8RAAMBAAMBAQEBAQAAAAAAAAABEQISITEDQWETUf/aAAwDAQACEQMRAD8A7SGx7Xj2jGDSwQGwcY8HGKtT7UMdXgHhd0/MfhYrM+2JRx5zyA/+p/vhXvKGWWWXXjBOKVk+0uYapVUJ3kOQIgQAobngmpx+r4QB8U/EwXbl5nywr+iCsstStIxk4ruWzrsim9/9X+MAUK7HiVIMTam9pJ5+mNn6VwzzFS4EYxpwJxHiqUQusnxsEUAEyTsMGYqIa6MY0Ykx7GNDTRjwTEgxmMY0ItONtOJIxkLjUJH3ePaMTBcZjApiArjXTgjTjGjGpiDTjGnBGjGCuDQA8Y9pxMUx7u8amhDGPRiXRjGjGpoQkYxiU08YNPBoIRTjxxJ3eMFMNQQnjHsbY9GJUcoGUU6qwgWr1ecbuT0wcob/AE/M/wBsQVk016qifFUJ5kScA53tAtNVPicPUFOVFksZLSRA26m4tjl16XXhPwQMK+ZggHvAdifyKOowwSjqmdJhzErMEbG5thJX4umWD1H8IJGpult29sT5jtAuXVHqAjvXCgyIBYDSPnbCtsI5ylE6R4uuwHX0wtCn/iCGTIpv0ncDB+WclQYI8reeBVE1WAEn2HIc8ZOBapH2l1VClye6dKgFrkTaYwwXjpcblCeRifbrhHxvOrQJZvDYRcc5i52wC3aKgAmogBw2+0jTOK9tE+ky1Hj7UWctLKFDGTcfFJHy2xZqbSAeonHJMzXJOYRANAolgwMWHLo3xfbF24JxFppKTd3aQTJ06JX7Yplz0RlpAxsBjXGdWKCm2M411Y9qwDG049OMTj2MYzOPYxj2MYzj2MY9jGPY9OMY9OMYzOPHGMexjHjjUrjbGMYxrpxjTgfN8Up0/jcA9Nz8hfFfq9t9VQ06FFmKkBmawWYO3MxynpjU0IMl2zqtxd8kUXugjMHEyCukx0M6vpi4zjluf7c0GzINJS1TLswZe6qajJnSWAI6fs4sGR/FLKMP5pNF+YIYj5x9wMKmgtQnzIP8RUgD4xzPMDyxyDjvGmSutVAO6WrDKWLJfxExFhAmesY6XxTiFPMJXqU6pFNltUpgExEEiQRPtjhHEuINQrMihWNJlIJJae7YOhNyD0Ik88Tyq2UbiR3OplVq94lRUdDEqQSpwX/BipIcKwDSAVkCPKcIanG+7p96wMEId4gMJuCOhwTwvtAruFKsGIDb2YHYg4j2P0P8rqi7Dc/l8/XEGXJ783E3vHkOWKxxjtvToPpdkpi+nUWl7kE2sL2wTnc+70O+oEo7QVNj6743FmpF254eKxak5JVlE6SAee1o+eK6OBq/dI11pggTE/l/sMI27S55qjEtTrwYMggiORg2xOnbRlYGrl6ixzQ61O07wfvjoSaUItpsuIpIi11SwVFQQI5GR72+WC+A8RrVQO9QKolQZubE7eg3nCDK5rvjUqpqCGm1ri8Jpkezb9cWR4amKaMIZXFrwSscj54DGRcOzHHKdXVRWoXemATMxDTEMbMbXEyJHUYfY4px5BlctSrNWbvEZaNOmANVQyZaSfiJE3OwO82ddoO0mYzPC8t3NQ0qtctqeSr6ae+nTeTIMjliq8F0kdPNQTEiek3xtj5uq/hvmAyvUqoXcBwWVmc87kkmec+WL9+F3FM4jV6eZrd9SWnNMzqKMhIYSRqIMjcn4eWNULDqeMzisVu1OVyepq9VKfeNqBm7mwMC8xbbDrhXF6WZpipQqLUQ2lTzG4PQjpgJ1GagbOPTjGBcxmyHCquoxqPzjGbgUF6sZnFJ7Y9t6WUAWvUNIPqWEEvPhvYkrpkcvzDHuB9uEz8vl3k0zpI0sI1bakJnkYNueBzXoeLLtjGEY7RgKpbSdRsdSgHyHiM4ircaLVVAbSBBZPCWPxHedjblyOBzRuLLDj2F+V4utQgKJ5Egggb9D5HBVXMKsaiBNhJ3wyaYIS4jrvCsegJ+QxhsyBz/AGMC1eLJ3WtgYIEqRcSNjyGNUZFBzOQY1UfvNCIp1U4kOTEMTNtN/WcaMyCotTuzVdCfhgEawobmBfQnywRnaobUdIRQWM3Nm2tAgKPX2xjhXFFarpUO+oQdFMhbCwFoGIa0VSK3QdaDs9Npeu2oAheY3PX3PKMK24DmKrMSFDMxMA2vc2iQMDUOJqXGo+L4rltRDc78/P1ws4pxrPHUqmFuNSFQYkxMnmI9OuKLIlOhcFy1RMq1JoJIKkqwgQT52xzzjPYcmvVqPmcrSps7NesNQDMWIiPOOeK8eBlqg1s2o/FqBLekyb+uLT2P/D+jVrt3xZ0F0UFRJnZiN7A2EbXwZOwWln7SccStlqgytWg9R9IgElVAsSCQJjYWwgo5rMVF/mITVW3eIoIKj4TyKnyvtykYA7VZ4l6j0wqgOdIUAAKDAgeYF/XHTuGcZ7zL0npQFZFYKDtbCyDelUr9k0zNOk1dSzCRuy2Y6p5T1vhymdooi02rAIpvAJ2O3L74OzlUkSRfcYUU6IJnu1kEkHSJubmYvON6DwzleF5OHq0zWKs8nRTgSRFtUzv/AJxovA8mKs/w+ZZ6gCnUQsxN43AiZO3vhjQY7EqvnIER9sQ5uh3zBX1PSG/iYA6tipG0Q09AfPGMNcv/AAFJWQK0c9Bep9pwjahkqdRqmVy7I0RzUOSbQswDNuRufLDbheRAGlAdKE2N7km8wJNp+WK1+JNCgv8ACmtqYh2Xu6drkAzK3kFYA8zgJqwLQm4lmqlauvfeNKLMyzbSWFmgWYSARMG1jvh++ZqNksolKswKk03CmNPh2MWIMTfpjPG8kmZZP54oHSAV8LAwJG1wdzig9oM09FUWlWYqWfxKSpbYA2uLDbzw9TXQjULLmu0tbV4MzWSBGyEHzNpw4/CvjdZ85mBaoTSBYlQZ8ZInxDck7dccj/jqkRrY+pn6m+Ld+HmaenW73UUVioJUbhSQTHPnbnGM1xQFWzrHE8r3ebL6aZXQoioCQFDOSVHmTceQwf2SrCi2ZdgihyhbuwRTBUNqPkdJWT5Dpin9sO0TVKiNRnQohWET4rsGBgGYEXm3niw9kuKVTkapFHvXBfShIBqBgCZOwuSLTYY5++Vp03PDih/wv8Q8rXrNTSoTABBKMFMwLMRBiRMdcaZ7iyVMxVRZlUgMpX3vcizDljjuQ7WVadZTpSVN00lSOqmbqRHz3wg4l2jcippcguIYqdNrCLfbF+LaItpHSM7Xofxf8uvSqikqI5qnXAJbV4ubbTJ6YO7G90ucr+KlTqtSpkpTJCkBnAN+YkfPHCMjnWotqQgWgyLH2xLT4ky1e9nWxuZEA9V8h6YX/Lv0f/RcZD6N45xvL5UI1d0WnqhTuFMGIA54JoVEZjUGgkoG1cyGsgnpuffHCMv2mq5opltGsVKqsyt4gApDECeWkGZ88W7iP4h1WzqU9C90QETSSsC/KSLkD6DCPDQavV4dKSn3aN/DpTQs0kAHSSSSx3F5JJtecLMxmarAM9RCwsqLckmCLY04HOY8JYq8TEzbnaL2jn64T9qgMupRSSx8AIAnbxGBMQPuMbF0K4NaXEWAqqxHeBVIDCYBJBOkfLHs9UZqqxoCKvj8JksRYqQbW6g7jpiu0c4AYLBg5VBewte0X/Lc9MMaXDu8zCirpNNbaZk6iGMfvp54rv5ax2xc7zrwa8HqhateozAKQikMp0rpkeHxWmb9bdMSvxmlTD91XploOmRr8XRgt4jlOM53J0UpVDpkBSxBJjwgn1xwrh3bCrTqMyohWo0mnEbk2Dbg3iTPLE8rkPpwN4eSVpMx/KFE76gSsEbwf3zw0oITUJA1ACIFyDfrANhaN74dcM4PSam2mooYagVtqBBiL3HSY+2GVfg1D+GNZa6OQfGSFCkbRfoTvN8WbJQQHszUdTVdxIu6ASd7crYI/wCEQJaWjm2oQN95k/byxNw7iHjNPRTubC0NPL1sI/XD6h2fdgRVTwm4GsDexmJM/wB8K3ArN8OZ5xNR0H8wt6/uMb9n+M1tVKiqwVOnUTtFwIiF6TJBxec5+FNGpBWvVomdg5cfJhP19sB5rsUclXNVWD5d1CsQpDIROliJJKk2JG0iecFMzyzHD6FSnVtVLqZQKVvIIgEgkEiI/wB4xY6fCqtV7aVAEwDYzET/AE3HngbgGlyFYiBIIX8mnkPW/LpiyNxijSUgNAWTEGTHIeeEbgyQgXiFFagpZiqKPiKqJBlpgASIv7TjHEuHktqy7NUWAAZnUVNxbf0n54SLw2KzVnYMztr0uICFjykTPKcSDs2BXauXhiQWZdRsLBSYva0+WNcr9DG/wPyvE2y401VNMEAKdpgRJBu1uc8sA5ysXWo1BtLIupahG56A/lN9+WDuOcQy9ZFpVK1WVurNTOmYIMkidN+uEdHjn8ru2HgUFjETMc43A6YLnGr0m204/BfwGt3q1KRnUw1qTM6l6zc4qvaM6tEDSE1AjzJEx1iBhlS4kKeaDoLKwIvv1U9JEjGvFuEaqtTSQVYakJH9bf4wV0O+1SqU6RYhVuWIA9TYffHQ1yPdd0iCQBpNuQBJbz8UCP8AVhFwHsw4cO7926mQsT5X9b4s5OkkklrWNvlYYT6a/wCAyiKrlzpADsIbUT5QbfUY6X2E46uZylN1Hd6BpdIMWFoJj1nHLeLZk923dsNRUqRzIO/y/Xzw87J5yojVKlxqpMNoAgeH5YnpXIyc0Q/jKtSmyV6VT+XVmnUUEEalupje4B+WOT6sdv7V8FV14e1UF6a1AjI11bvEhWYWNmCzfYtfHIe01FUzdZUAVVaABsIAn6zivxdygfRdi7GMZUTjXFiZYOzXF6OWDMdQqkESBMA8gfO04tuU7O06ufh6jKtEUyrKLMSzCdjAmOe7DFD4DkjVr01VSx1KYHkR7RMTOO2dl8ioao7MCzoKZURpGnVeVsRfE9xFVtvPEH4hw9BWNSnLIJaQsgkzN9lAk4X5xXqDXpu/horB+EAlzIsTOmb7Rhtxql3jGkpARQpqMNR0jkpuJLX5Cw9MF0clSKUmZgz0x4YWIUwXFthsfbAyoB0qnB/FJmIUkch5GeV4w74DSLVizaFWjqZNJaPEXUmJiBpiOcg4H4Dk1VWXvAG/LIgHSCfQzJi1oOC8nwqmlQ6a9yCpLc9TFiQZOx8vnvi/31yfRH5LigrtlnIyVVQwWpUQqoDDUSbGJIxzXhP4dVXrZYop7rQlSs7MCmqZKLG8QBafXHUqvZug5R6w79qchdfwAzPw7Ejby8sF5vOQBy5CB9AP0xHC4orp8mApw9Jk0Fj/AMRP2GN6uVBA/wCnUAbeBTGGTccp9CvmYtjH/FaW+tSDztifLQ8QDkXopUmpSBmxEC3sLYzxBUoeOhU10udMnxJ6TuMBcYyLu3fZdldYhgCJt0/tivjjM2O/Q/5wG2VykPM1x7wypkHA+V44ZEGZ5YrmbpzsxF7KNp/XGuVytVKwV1IRhKtyPOP359MFdID9gw4txZVrpRSmVarLK6GBI8UERBmG58tsR5qpU1IlWoH7zWHlfhsNMAXJNySdgNr4xxPhC1CDrKsoZQQbjVGw5nf9zgnPcK7xQKc1Cg0kmNRg7QTcW+uGaqJ+MjpsIXWZN11KJAmCQet7zthpT4o1KiKQA1MS5YjzIAA229cVTO5yuhbvMvmdhOmiri0/nWoVEdMQtxwFQhp5vUt5ZUiIAEA1N58/74ln5tejPaHWbqqqs7DW1okTzABj54jyebowq6EALaJ9LwPLl+xhM3G0GkVlrKRcEU4BB5E6iI98MKHAlr1aPiTQveRbm5VhPLYRh+InuqMs/wBkcq51U0VGYTYb88Vg5Z6bhHkEEaTEqZmI6gmMMuL8Qq5evoAJVNMCZM8r8/8AOA6uf0oxC60qSFUkBqTxJC2JKnlyBtOwwnzW172dH1fz0rno1qT3gAK+BwL7g+XSVjBNQNqGogCNufnF/MYD4jUC5ikVurwwtE6N/mGXEqZpmggeR1i9iflvf0GH0cyNKGmpJJKsjspHOREmeYiCNt8WDK8SCIgUCee8Dy8/pip1K8d40QSxMewj3gD5DDXhisUSHCbFtcncAHykAe1sLrNFf8Lo3CK2epU1qSnc1UqoZjXpLxMTH5Z8wD5Y5D20yBp53MTYd4Yv1EmLCQCCJ8sdg4Tn2A8MuCfAwaQdwTAHp64o34qcD0d1mJEk9020mzODEAjYiP74tiJQD5N1nPlTn5xGNMbhsS9z4WPkcUAdF/DjslUpV2evTIU0lKkwRLGSLbGIscdDzjIg8Gksdtrn1++NsnRihSBXQWRA113Ci9+f9sKczlyplQzFRAkHlebiT7Y5G3rXp0JJILyuT7qlESWMvBABZtzH2HpiGrxEo3iQqYBvHP0xFQ4mjalFxYXEbc/30wqzmZnUsMpUm5JuLRfn/nAef0ZaGFfjS7QPaIv9sS5Orzjfe3KMVL+MJnrPvfY2+88sWLL1hvOn1Frf6h+uKrDz2I9UnzOZqIZUm8X3NuRG5wL/AMyAEllh9pn7aoP0P0wZ3YYWM++Fucozuqn5T8sMTZZUyBIYnUgQ9PqLSRgPL8Kc1GcMe7MRqM2HltiX/g+dy+cauawfLVfiQmDTICgFRtBgyLX9cbpxQPUemgpOqiGWVuTcAXja283xLPKxroaizPcVRmWml2nlSZmIJABGmLefLnioJk378JZdRi52Nz63OL7VzpIKghNpUC/2E+wOKjxjg4po1WoYWfCFUyWuw8+Xvihr0CgEGGEHa+CsxxVj3VFiIWSlhPQidyBIwZwkg0gakN59PLCzjeUBqLUWxRWgdZIJG1zbCJ1tFH4mMKnD61QGrSpq8kCS6rEXjxNE7cgfPEuW4jUQRWotRqNYwVMefhYzgCnnyAhW2lmZWBAALBRLN+UWMbTJnbB47HPmpNQUQH8RI8d+fi6/ePLFV4S16PMjxumzACpqNh8MH0HXHu0XCkZDUgKUMT/VqAkdOnpGFuZ7E0lQlsyNYH5tOkeRg2xFw4vQTRWDkHxDU+qCAZA1HwYU0Icr2fUjx+FST4o2JJkT19DixZThfcMO6aT8JVgCGUbC1wRiZWV1IVdOrxHVt584HoROIqGXst2Cg3B2Pt8sZhRy/LBxIrklwfEWmSTJm/0i2Ac9mhrhTYWYn4emLh+KvGkpinSRAKrSS3NVAiJ8yfaD5Y5vQzQFjtF7bDp6/wCIw2c/ojf4dBTgwr8NpVaUivSraXE7yGWNrXiBzkYAzJNMEurDexEecX54B4S1daVWhTPheBUUix258jt+4xcchRigqVHNTTaSZO9pPMjafLEfrriX+Xye/wCCXgWS1VRVJCj/ALcxJaNyDciBy/TBK9nmNUd2VWT4hyWPiM7EdMQ1aiq2gMv8s60FtSyIHncSJ6b4c9nq6ualQNqUnu4jko1NHqSPkDjKvtEY1ppj1MrTRAKZFhI3PnNjzP3xVPxMoVamRU6QRSqK7QSSFIdZjkJOGuUzaIz01coWIOkxI3sGMg7+eEvb/I6sm7blSrSQCdxN4tbFE+yjw+NOXUqZMnkok/bDPh2SNZ6dIW711SegYgE+wvjbhI/6TOwLxQH/AOkn7Yc9icoTm6EgWDMPUCx6WnFX4QSrOz5inDEiZvFtvrOE+azTAkAEgnaOvSMMczVgakPMeFoJHLcRhZmTVJFQopXmPynluPvjkl6Z0PoHOZRt1jYyBD/UX9MK+JuGfkoE6YMyDO9hBt9sNM+KRXw2j8ptt/SbXtzwuz5uHBUrDKRETPORYHlHrh8IXTEzZhdbKQpbwg6Qb6fEDv8A74ZZfihDGAfST+/ocD5jJUhTpuG1ODBkaWvY7fFy+mIKdWTa3oSP9/eMVZJFhpZlWEnf1g/bEVeqP6z/AOwP3GFIp/6jgeuoB3vfmcANLxU4ooANR5YmIM6hPKBfflgHOMZZ6NJlaLkhQrQLArM/TFb4lm6DV6daL0xYi/OYHnE+eDavbIPamvuwI+m5+mAMOOC8Q7xA16b6bqQDYzFiLemKec+c27GodanYL8Cggbv+Yny2waHqhi6ySbmLA3mNoF/vgP8AhXudHdjfT+UXPTpjU0Zv2Tq1ClZH+EMDTB+JQdVjziwib74nzuddI0rKsRqkTtyA6xN+UbHG+WoV1JYIGmxB3Mnf2M4nHD61RrjQo5yTB+X68sTcpVK5gBk81VWWpCL3kTzMWnYYYZDJ1ILeMBt1XwqefOY/ycM+GZArMsDPl4R++vPDajlQLk26YV7fiQeKfbKq2VDhmchLTe0wdhznyGCsrRGkEDTO9iJHXz9MN8/lAElmW9kmflhToYEkEnbcGL+ZwbQQb/wR7sFXE/0m9vI79N/LBdHKuwLVHKESIj3tf9MCcIoM5KmQBcaSL7dZxYKR5EGcasEKJ2u7PUq1EVmL95YCSdjyPLFH4jwujTSWESQJ67mPeD+xjqnbt/8AoasQGEEA9QbC3XHIcxl81puAyEeJA0W6HVBWdrHFMV/pPS7GnCs8WRy4NMBtYarMFWCr4UA8TBgOf5htzP4hxzuqJqEEyB3f9TTPiYCyoAOX+6bgq1KuYKPKU3UUyHIOjX4UO39YF+knEGZpHSyNaJJgG0m4jqWW+C/mtOsfP2eVCLhhqMalSpJ1RLc7kD5QIuPTF87IMVoHzqEj00oP0xTkpaKUwBYCZmTM7crW9sX7gWRC5endjI1EECL3OwnDaaRLKrJ85wWlWJJYipIAMbyNyQIxWO1uQqUstVCsxFgVk7EwdrGPTFwopCXETeOeE/G8mzLKkyB8JmMTWuyvcOb5SnUTKZmVZVc0QZETpYkb354sP4d5dnrsQY0Id/MjCHPZuvVml3ZAB1MiIxMg7mJ+dhjbIF6I1FHRt1kFTaL3j54s1VCS1xaZ17LrDHxAsLQBtO/MziHPPVTxAJUpEyQSwKjmbWPpGFHZDiTZnLsah8SOV3IsAp9CZJHthtVzZVRJMH5efl7WxzLPFwu9c+2B5d6VdioqNqAvTcgOvI2ImLcpwVT4cFIOtrdVBH6YWZvIUnAbwnSZGn4h6z064zn+7N6Qr0ahteqzU+XJp+hxZNfpFqeDUEh9WsGxiVWQbQRIMWnecLuJ06jU27taTE7gKoa214Avv5TgSmKulhVrteNBgDyMmxM2taL4CTgAjvEZ3cRqQMbiTqCySt7Qbeow9X4K0CUFdLOzSNwdxH76D1xOqlrz73n74ZdqEysKaIrJVJllcWA5mTznzPPbCRMzA6EfvfDVCwZAKgIVQxMyTucJKOYqKWYuQw2GkQfSdh+74fUtMg2XobRfmScYr9nMvUYu9eAYkKy30xaSDB5WxLP9K678CuFk1KS/zFL8428+mHuVyGlRLamO5j9MLMpkaTN3WUpuAIspZgd5+Iyok7k77QMTZjiVXL1e7dAoiYJUnoTKm3viesP8KLS/Rl3bM4CiCfkMR5qp3LBWUyQCDyPX1Iv8sBZHiNZqwaks2Hh06h526bYbZjIvUZTWckiSEQpaYm/wj2k4ywB7AF4wgZlI8UeEGdzabXOJszn3IVVpsWaIGhgTI3v+mDMlwupMU6YQG+vmfMvufY/TB2a7P1AsmsiASSYNh1k8/bD/AOaXor234Ka2U7hf5jrUqxIQXi977bxvhBX40rMcvVzCLWDDQytsX2UgnbYXutjsYLbLcI7+q1GlUapSsatV18RB2QTvzjpBxbszwPLMmh6NNkjZlB/STywVAOlO4HUrIupAlQNuwqU2kDYghza/nhhl1eq5crDbRNhHK1id+mIM/wDhBkXYVKavl2BnwnwHbdXBgf8AjGBa2ZGVqFKb61ESVBheVpJv7nfA1/DZqfZJ234fOUdgzTTIqcwSF+JYXcFS23ljiVcTA5chsBP0Hnju4z61UjVIIIOqZg744/2pyAoN3YHiRtJJFyIEGeYNvOcb5v8AA/RAmUyzLTrqGJ06fhJIBGsqZ+fpGGHGeK99VerTBQPDQY/7gBcmLf8AyBmH/niXgmUZMtUawaoygAibLMfUtgJcv3fhMFdgBPmeZPOMUTI3uBNDLVKqaEBZpAAGxJmbmy2k38uuOsUU0Qq/CotYcutxikdkYqVZRSiBbyDy2hud5E/2xbTmtPnBiJxD6duHRiShikQGJ88Ls/nVU9fLfEmYzBmdrXHpB9LjEOf4SHBt4oEMN1G8g+dvK2BmXsLs6K7xT+YVbSoKmQYk/wCOWD6VEODrpow85N/c29owMaNSl8a616qPEPUc/b5YMoVQQGVpE8vsfPyxaJkq0McgqfCPCF5WHvON8xSYOpDjYxriJ5bfbAoUHYfPGuYos29/W+E/z7qDz6MNnGIcQCDYWsDfmORPXEZVYUmos9DNpidxBjyxo7wviYyL9Pn7YiqshTxDkdNzAmL2xmgA+azEbXB9dvTzwJVraqZU6g0+EhnEDmLGPnhmzLZZDyJkKZkm48tp98KajFZtHkR0+uCgM0oUGaV0q7WbWTcBY/NNsRZyi6QHEk85g/LaR+o95UcrLadSzurNHQ3U+URbEVTirU0RFppCE6W0+IL/AEmDG1tsOmIOaWTIMqbm5U/CPpP6YjzWYZVAUBQLxG/O53GGdJBy3O874i4Tl0rZyklUagx8VyZMW9pjyxNMs0G8P7QZkoKWXpgSBLKLepNgJvucT8K4CiMDVqGo9xAYb9C7WE84364eJ2fZ6hRWUU16ja5EaRAO29sO8jwClSvBdurR9BsPv54opBXf0V8N4c9QCF0JyIkTvMyJbl19cOMpwZKYuS5H9RsI6D97DAXGe19OgSsF3HISAPUn9JxWavGK2b3bSp/KLD6GTHmcK9wZZLLxHtbRpWU94einw/8Att8pxTuL9patezGF2CrtePO/vjTiXBCgBDaj0sBywFk6auyh5CmZiJj3t0wqdC+iXI9pWQANLJskSGERsR+74sP/ADOyrqD6/JhBFuvMYrNLJaqrKs6FjeNQHsI+nLD+nw0KoAOrncfTEnlJ1MKTZpmOMVqmkmACbAbX2t88Q1ckWLFgRaQ3KbTe2+GFOhc2AA5AYLCagBpkdSf0xnodZF9CgoXxgBxvBnrzxzX8RCwzlpINMMo87gx1i2OmVcuVGmJMyu0z6kYqHbkGaNWpHgQ07C5BIZTYxO4Pthvk+xfouhQ1TTTWmLhQN9557db4B/h1YzUcrcaYUEe8n0vgSjxh6UPICVJuQSREgGAes9cZqtq7ykCCyhgbEDw2bFocs7pfOyVJaOWlyQziWMCLeGBewH3Ptgpc3DSsxN5E/McsKOHEtkaf5WltryJMTtNsS8PqMovBmPQ7++Fi7pateD8ZtjBgTzsbg9MELRUoRFv3bGuRC6RMDoAOcH6YM0wIgYg1/wALIRcVqhFGlZJsAZjoLx9cScQ7PoPFTYoxgE9T9mG+/tGC85kRVEEm/wA+UY89XSynUWnwjVy2vtgrUQHmsr5zjU20VlI/1qrFDHX+j3t54Z0amoSLg7RsfTBGapioRDX95/3wsPCjTDFGNMrBIB8LTuSsRPmI98WX0U7JvDp7iFKIbeL6euD8/QTM0JoqBUQSVXczuPO4t7jAXia5YR5A/qTOIMtUGWcMplTyO49I6jfblg2iyCjL1QdzHSMbCr4SrSVMEetxI5c9tsTZ6sGq6gAmoXA29Y5dfXA38PEidvlgCEArgEXIO0jmPMfvfEOYzAFiAbxMxuN9rDEeccg6QPiMC+2CG4cygw0k/cbffDpAp//Z"/>
          <p:cNvSpPr>
            <a:spLocks noChangeAspect="1" noChangeArrowheads="1"/>
          </p:cNvSpPr>
          <p:nvPr/>
        </p:nvSpPr>
        <p:spPr bwMode="auto">
          <a:xfrm>
            <a:off x="63500" y="-736600"/>
            <a:ext cx="2286000" cy="15144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2" name="Picture 6" descr="http://bloximages.newyork1.vip.townnews.com/thonline.com/content/tncms/assets/v3/editorial/f/aa/faace0ac-85bc-5fce-8332-a04be3fa2a94/50a76ee50b215.preview-300.jpg"/>
          <p:cNvPicPr>
            <a:picLocks noChangeAspect="1" noChangeArrowheads="1"/>
          </p:cNvPicPr>
          <p:nvPr/>
        </p:nvPicPr>
        <p:blipFill>
          <a:blip r:embed="rId2" cstate="print"/>
          <a:srcRect/>
          <a:stretch>
            <a:fillRect/>
          </a:stretch>
        </p:blipFill>
        <p:spPr bwMode="auto">
          <a:xfrm>
            <a:off x="2743200" y="4114800"/>
            <a:ext cx="3810000" cy="2527301"/>
          </a:xfrm>
          <a:prstGeom prst="rect">
            <a:avLst/>
          </a:prstGeom>
          <a:noFill/>
        </p:spPr>
      </p:pic>
      <p:pic>
        <p:nvPicPr>
          <p:cNvPr id="4104" name="Picture 8" descr="http://t2.gstatic.com/images?q=tbn:ANd9GcTfqIisIfpwxZjVVQQSDWYXQbuqBq0L9KqOwtMNOmckqQCAM1t51A"/>
          <p:cNvPicPr>
            <a:picLocks noChangeAspect="1" noChangeArrowheads="1"/>
          </p:cNvPicPr>
          <p:nvPr/>
        </p:nvPicPr>
        <p:blipFill>
          <a:blip r:embed="rId3" cstate="print"/>
          <a:srcRect/>
          <a:stretch>
            <a:fillRect/>
          </a:stretch>
        </p:blipFill>
        <p:spPr bwMode="auto">
          <a:xfrm>
            <a:off x="5257800" y="1752600"/>
            <a:ext cx="2512935" cy="167224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BCE’s </a:t>
            </a:r>
            <a:r>
              <a:rPr lang="en-US" sz="3600" dirty="0" smtClean="0"/>
              <a:t>(before common era) </a:t>
            </a:r>
            <a:endParaRPr lang="en-US" dirty="0"/>
          </a:p>
        </p:txBody>
      </p:sp>
      <p:sp>
        <p:nvSpPr>
          <p:cNvPr id="3" name="Content Placeholder 2"/>
          <p:cNvSpPr>
            <a:spLocks noGrp="1"/>
          </p:cNvSpPr>
          <p:nvPr>
            <p:ph idx="1"/>
          </p:nvPr>
        </p:nvSpPr>
        <p:spPr>
          <a:xfrm>
            <a:off x="533400" y="914400"/>
            <a:ext cx="8229600" cy="4525963"/>
          </a:xfrm>
        </p:spPr>
        <p:txBody>
          <a:bodyPr>
            <a:normAutofit/>
          </a:bodyPr>
          <a:lstStyle/>
          <a:p>
            <a:pPr marL="0" indent="0">
              <a:buNone/>
            </a:pPr>
            <a:r>
              <a:rPr lang="en-US" dirty="0" smtClean="0">
                <a:solidFill>
                  <a:schemeClr val="accent2">
                    <a:lumMod val="75000"/>
                  </a:schemeClr>
                </a:solidFill>
              </a:rPr>
              <a:t>1738-</a:t>
            </a:r>
            <a:r>
              <a:rPr lang="en-US" dirty="0" smtClean="0"/>
              <a:t> The first Jews go to Jerusalem</a:t>
            </a:r>
          </a:p>
          <a:p>
            <a:pPr marL="0" indent="0">
              <a:buNone/>
            </a:pPr>
            <a:r>
              <a:rPr lang="en-US" dirty="0" smtClean="0">
                <a:solidFill>
                  <a:schemeClr val="accent2">
                    <a:lumMod val="75000"/>
                  </a:schemeClr>
                </a:solidFill>
              </a:rPr>
              <a:t>866-</a:t>
            </a:r>
            <a:r>
              <a:rPr lang="en-US" dirty="0" smtClean="0"/>
              <a:t> King David, made Jerusalem the capital of Israel</a:t>
            </a:r>
          </a:p>
          <a:p>
            <a:pPr marL="0" indent="0">
              <a:buNone/>
            </a:pPr>
            <a:r>
              <a:rPr lang="en-US" dirty="0" smtClean="0">
                <a:solidFill>
                  <a:schemeClr val="accent2">
                    <a:lumMod val="75000"/>
                  </a:schemeClr>
                </a:solidFill>
              </a:rPr>
              <a:t>825-</a:t>
            </a:r>
            <a:r>
              <a:rPr lang="en-US" dirty="0" smtClean="0"/>
              <a:t> First Jewish temple was built</a:t>
            </a:r>
          </a:p>
          <a:p>
            <a:pPr marL="0" indent="0">
              <a:buNone/>
            </a:pPr>
            <a:r>
              <a:rPr lang="en-US" dirty="0" smtClean="0">
                <a:solidFill>
                  <a:schemeClr val="accent2">
                    <a:lumMod val="75000"/>
                  </a:schemeClr>
                </a:solidFill>
              </a:rPr>
              <a:t>423-</a:t>
            </a:r>
            <a:r>
              <a:rPr lang="en-US" dirty="0" smtClean="0"/>
              <a:t> Babylonians destroyed temple and exiled  Jews</a:t>
            </a:r>
          </a:p>
          <a:p>
            <a:pPr marL="0" indent="0">
              <a:buNone/>
            </a:pPr>
            <a:r>
              <a:rPr lang="en-US" dirty="0" smtClean="0"/>
              <a:t> </a:t>
            </a:r>
            <a:endParaRPr lang="en-US" dirty="0"/>
          </a:p>
          <a:p>
            <a:pPr marL="0" indent="0">
              <a:buNone/>
            </a:pPr>
            <a:endParaRPr lang="en-US" dirty="0"/>
          </a:p>
        </p:txBody>
      </p:sp>
      <p:sp>
        <p:nvSpPr>
          <p:cNvPr id="3074" name="AutoShape 2" descr="data:image/jpeg;base64,/9j/4AAQSkZJRgABAQAAAQABAAD/2wCEAAkGBhQSERQUExQWFRUVGBwaGBYVFxcYGBoYGBcXGBgXGBcXHCYeFxokHBcXHy8gIycpLCwsFR4xNTAqNSYrLCkBCQoKDgwOGg8PGikkHyQvKiwsLCksLCksLCksLCwsKSwsLCwsLCwsLCksLCksLCwsKSwsLCwsLCksLCwsLCwsLP/AABEIAPYAzQMBIgACEQEDEQH/xAAcAAACAwEBAQEAAAAAAAAAAAAEBQIDBgEABwj/xAA/EAABAgMFBQYEBQEIAwEAAAABAhEAAyEEBRIxQQYiUWFxEzKBkaGxQsHR8BRSYnLhIwcVJDOCksLxFkPSsv/EABoBAAMBAQEBAAAAAAAAAAAAAAIDBAEFAAb/xAAsEQACAgEDAwIEBwEAAAAAAAAAAQIRAxIhMQQTQSJRYXGB0RQjMkKhwfAz/9oADAMBAAIRAxEAPwD5ZYZhxkudfnEZ8w48znxMcs4qfH3ilZdcBW52LelL4hFpmnHnp8ojaCd2p9YhPG9zETs8szFUrwgbpWbvKTivIwlyymTjc8NYpsa8EiYvUnCnPM/xBd8q7KQhGpMA2NONUqVoDiV99BE8Xqg5P3/gvyRWPKsa5pL6sEtjghL93PPOD7xUQmTUuZSfdUQskjtJkxZ7oJPKJXovEqU2ktGX+ojXnDVJOSRFLG4er34+hGRZ1KNDlTPk8WWeUsqIBIbVzpyGsESAqWBRiK1DV4eekVzpzJwgMVZl8+Pg9Y1Tk3URGrHLkhOtKiMONSh+riOEUOY4ImIpQo6FE6xBdoPPzjyhwiwAEDN+XDr5wM3R7byVJBIBxFzkK18eMcWhVXeldcuIi38OoswLD0c/wIIFkmEAdalvizBc1EJeTbk3VEglRwgpUXYmhINHpTkD5QXIvqelt7E+h3oIsGzMxSXSdNCHAqNRnU+cQtd2TkA0INN7CXYMGBS49IWs0eLNbg/1Jr6BiNoyn/MSHGYSreHh8ng2z31KmZLbkqkZFMhbqfecaMS+nMfxHSlIcnJIcDiSQ2f2whmrwBUZbocbRTd9DGhToecLpd4TEsyz0Jf3gD8U+f30izH1h6WwLpjhO0K/iAPQkfOL5V/p4kdXjPExBauceoyjWIvAKyL9DBMuf9vGGTMILuR0Ma+zGmZygJKgWjPXVYwtSnyH1gVEoduwyxN6wyuI76/H3gK7kvPHV/eJtb1S+CR2+3HRjSW7YPaRvqPM+8MbgkHGFNQfOBbdZyJqqEByx0zjQWQYJQfQQGfJUEl5HdHgvO5S/buIr/tOOcBogesXXXJwoVM1U6U/WAZaDNm8yXrkw1htZ0oAxOShFXNHOgSI2dRgoAYbyZpZX7v/AH0QPbz2MoSk95bP9POOTKzifyMka9wAc9RHJDrmmYa4d4jSndTrq2kF3fMXLGSSXckpBqc65weNOK4tkXV5U5bbLhfIZWO2zVqYF+LhwOcL9o0NMSKPgDkABzXhB0m95gIThQAToCM9ekU2+Suap2D0SGII1cjjmDClPRk1SVIVihqjs7EgDxPs+EPbVc6kzA9UqGZ3WIGTJ8DlkYDl3dMKFLKWRLbEXAclgAnifk8UR6mMlaNlgcRcJJiyXiS5DHkYkHjqLThLmDyamuBScVyQFrUQ6nwh8uJFPWIokTFrZznxoImZ2I0FeHTlBMkTAlgMI8IQ7S2VGPKviP5FiUmyrEtSsaSC4d2q/vAtjvyckkKUVMlWjkKGTsHHQxbcSbRvYVtk4OvDSLbTJmu6pbvQlBYqBzBwmvlCIxaTjJJm96LdtNFNpvmWFMpKZyfzFgpmDVbmYWX2mVMlpVLQtAxMxLjJ6GGKTKBAmylYA+FDhkk55gKPQmKdobXKXKQmU4wqNCGYNypDIJKaUUzzljk7TRmfw4jzHhFqhHBnpFrbW4GxUA5L0AqS0RUkjWChZ3cYk5aHhHUWaXR5jOcsKjrrAdwz5IBlyCXc0GcFybetIZz4sfeDbPdspQUe0oBUlLDQaF48i5w5wzEKHHEOehygO6rMe3ghdEspE1RywlvWI7Py3Wo8Ius00/hpj6U8zFt1ycEgnVQJiTJKlK/Lo+jwQWrHXCTkUY1mawqlRyg2+ppTKwjNTAQNcqyVkNlrBFuDrxHuyq9VaCFy/wCiT8f5FEH+RKS5l/HuIrN/SWQUvRlDrpFs2YudhQhJSgZPl1MF2GR/TMxRqpWjEl30OlDWCrOamjevrF0Y6pWkcCeftx0J7FdnswSnCNKk8Txb2i9BaJsWdv4jiywdvaKElFEDk5ELXagEknL18I5Yb8WoOQyBUAqJL0yGp+sL7bP7QYU5O/D/ALgWzYgWap0y99ImyxUyrEqe5vbBec0EFKaKZnVgo7kk5Nowhbfd4LmYkMCxzS6gCHLOwD1IEc2fuP8AFTV9p/6jhCSXqPp5Qbes+YmQuWUFMt0pAKEjeCsThSdGGruTEcIxWRKK3KJY1pbMyRSKJ4i8iJSLLjVXIZx13xZDYVdljYYiKn2gxRaKDNIo9fD6RCWouHJz5RI7k7Bch/s+e94Q0mQquI97oPnFlotpCiHyD5A84W1uMi9ghYjP7Uy0hCSEgF6kAB6HhDFNuOIp1fhy4vCvatzKQRqflDMa9R50ZwqjyTUcHEBKmkROUtzXKKmrQFhyrOjMK8K+4iaJCCXUovxAz88olZbC4ciL1WVPARM21tZrbDLNPkYSg4gkoagq+J3gNN3D4JiSOYIPjSCrusaVEggHz+UMZN2IrQjoo8+MYk1wzJTk+aEtqARZT+pXziy0ulEog0y9IqvcbstA4u331g1NhIk4Sa6RHJpJSl5bZ9TCMpSlCPiKX9ldzy6ExVes92QNS59Yvtc8SkBIzPvC+QlyC9cXqxj0Ia5PIwOqzdnEsK58/U0irDKNnUQgBYGIKGbijdCBCiyjM9IbWSY6FDikP1KVH3EJrKkksKk6CKOibqSfucHq4bphKjQwtvK3ODLBL68OecN02dS1YJaFTFCqsBSEp5FZBBME23ZMpRi/Dz0LGeNPaJV4pZn4isVyJ4RMrKKkgFOYzI+EcBz5w/uu5SqWuarhrV4irZ0DAuXNSErScQVXAtgezpWuQJGYjRTP6dkSAGLFwcy7+cQZpNcHSwKL5MzszeaZRYPiUcsqv7QXe1/rmIXLJdJUFB0soMKNUuKkVrTIQku5C1zGQNTXlqORhltCQ6FpThxJqDxAD+sFCK7qAnJvH8heV0gy71uTwpC3tIPuhTk+EX5HsQtBIbEatz6tHUzHL+Y08BHZqGUotx9xEncvTp5UhCFtDe45Z32Iy4deBgVZKlMBiJOYLPwertBlwnv9B84ptEsgqKWDjpkEu3rA+RkVsQlr3gS+bZUL8s9IB2mJEuWCDUu+hpDCwS6pD0KgQSalNW0gPahTy5fX/jBQ5NSM9Z7OFYn5aDrEl2NLggfE0X3fL737h7RdNl0HNX1gZSeui1Y49u6Iqmtyitc9s49a0tASlPnBxjqIGg6zW8pLhunKHci2hQcRmBFsiaXLEjLLxhuhGMnNVjtCQND8/wCIZJtGJZUaIQKczC27LOreV8SyQOSQ7qMQtdpxES5dUjM8THOlFTlpXjY+kx5u1j1y8u/sQCVWicydTTkOMH2+ypQrABQN5sC8ONnrAJaDli1PhlC6+w01XQN5CDw5FPNoXCRyupbcdT5bAwpgUuo8Q5I8ofXRs9OnNLlbpUHmzPyp0Qkmj8fKI7MXBKnKCp89EtLsEPvKY1fRCXo5zj6/IkhCUpHdFBlQaM2kVzyRjtEh3fIkuPZgWWWkIcKSGILMrjUZw8lTe7wNU/NJi9YpTqOsUy2IYZexoR6vCNTlyaJ722TlTFpWBgUDvKSwJBzr19ICOzk0ylyO0QoJPcWkuRooLcsD0zeNYhWIEHoRC+3SlYcYVhmSgS+ikNUHiC3gRCpINSZ8qtGxlqkzO0loY9oBhAYOfynWnhB9o2Snqssxc0B0JUUpSXWkAhRUzbzs1DQEmNnc1+m0TUGZhGeBA0UPiL8gwaHjBJ5KZIfqfvwjcc1L1IKU5LZn5uxw0uKZVRHKKdq7s/DWufLZgFnCP0Kqn0McuKaBicgZRbN3GxTHSwCS716fSImWG1is2xH5hETbUcRCbM0se3GO9F8+73cYsz8mhdcVtRiVvAUGoh0ZqTRx5iAsZGLaAZNiwqB4a6006Qp2kUyEdfkYfzD90hDtOXlp/d8jBQfqRumhZdRcK/cPaLLSWw8H+sV3SpgRz+URvBdEgGPNXkLNS7INaJmI8oHMXEREiK0qOedRE5eZitMWITHjxba7eVDAiicn5cOQgi57MBi4gCDblsBBOOzmYMyXUgpAzL5eY0jUf+OSFB5CiktUKdXiNY52RxhFwR0HOeaak+EKrumDefRovRswq0zsatyUAHOpbRIPvGhu+5JMkOd5XFdB4J0iq37TypfBR4n5CJIXGeqPIyaUluEzLHKlyVSpaAEEMaepOp5wTshfeMGzrLqQP6aj8SRp1EZc7QKtCsIOEHIGgPIV+kSsaFSpgW5xpOZ9ukVYsWS7kSZ82PTSPpdjmk0OYiuyI3ljnTzMCSLcFpTOTkcxwPxAwxk99XNmhrVEadk1UVi0ND8jHLZZsaFJdnSUvwcEeMW4dIEXaDLUxqnQ69IDkK6M5cGzE2VaDMmBKUgggJU4cJKd0ZAHPSNBbEAygo1CCF+R+jxdNtqW56CsWSkjC2lR6mMjHSjZScj51/avst2ksWtNFSwErADukmin/S7dOkfMrukkqoMTDKP0F2SewUmaQEKBBUS7pNNci2nKPiNyygJkwJdhQPmwUQHGhiiLuLRq4tFCLFMYjCKnNxSJixTAxCRTmKw4UiPBPGAo93JAt3WOZiJwJNGKTwNfeLv7umBJHZ1LkGgYnPTLhDS6k97w+cM2DQOlBqUubMmuwLCAMCsQ+IHMPnTWF96JVhDpUBTvPnyrGxtVrSgFz4Rmb+thmJ5OGENxw3sxzb5FdjUXYGqiBFt6WbAsVKnycuYHlUUnkRFlrmY5hMG4vXsGpJ49+SsqiBm0eLSikQKfukHUvcTZWmYeEXSpx4fdY5KluYul2cVgVqPWa66L/TgAmLIUMyskuS7vxDZNkw4wX/5QgAiSl1NUkYQPCMucCkuCErBOQIBY6iJ3WXWrp7RBPHHQ5eTqTjPFKKVOL8jiXeBmLSJiyxoWoAdCW0iy/bkPZOgpJBcBJdwzU4nxgBVnILh4sk2g5ZdD8sojTakpRfBslqVMSWl0ynqDjpoRSNNs3f6Z6EomsmaQwJ+PpzhHtCslGI8W8g3yhPNolHQmO7BuUU2cqcVdI+r3VbTIWQoPLV3h/wAhzEbAMpAUkuwdJGv3lHxC6tsFoGCYDMSNfiHJ41Oy23KCrsSTLSS8pSjQL/Kr9JeFZIt7oBRaPos23Admp6K+/eL7RICw2oyPAwjkTkTCZSnS5ccUqHeTX0js+0rkKCgrGGZQq5AFCdAWbKF0DY7Ql07+Y+3ihM+ilaFYb0ioW4Ll9oihTmDw4c4qts4TEJwsATvGm6PiKuFHjF8QvkZUBf4hRUrElE1TJegBLggaUVCvaS6UyZxmoSGm1Om9qzcc4Ll3l/VxqO7PUstk2FWENyZoJvuSVyFDPAykn9OR9DEycoTpnSklPHsZUr5eseKwdD5xBcVrnNnFRz6DU2tMtBVWpYAGApt9LJzIHJoCXaQongMoIkXbMWHTLWocQknxhyUYrcJJ0DLmFRqVHqYEtqXGtMsoOMog1oeB0ge1ndV0hxlC9E7CpJpTiHjqDiUeJrFeFy3SLpQ3/CFutYzfSdI+6xWYJWIqIgqAPWdOfzgmUM6j15xQgxZKFS3L5xqBHtv2emSlqUlPaJVmCPtjzhcFpkkqwzATxoPAx9OE5DPoaxSvs1BlJBB0IceRjnylezR0MXUOCS2fzMBLt4UHQSSPhPyghE0KAUIZXjsZKKschSpR/Kzp8ncRngFyJqpa2ch3GR58oV2fYfkzwmrqn8Ce0n+Un18Q8I7YWCP2+5hztIrc++EILSt1JHKOstlRyWRlqYqMHWK55sxIWiWVpBLsQCX4PnA9gspmTAgakeWsfVbqsiZSQAO6AG4loXke1HlKnZgv78tKAEGZNlqGWMIC6ZDErMRy0X3alKeZPmdSpKfUBjH0OXYxMJCkhTOa5ACphhdeyllXLStUiWSyjVAzJYeUTSTXkdHLje7juYCwXtbEIdKgZROHGtWIYhVnSySeUUTxPnOkzlzASVdmg0UU1qlHwhncmPq1lu9CJZSEJwJnulOEMMJAJA45wzTYEIbAhKRwSkDMVyEL9V3Y3v4afo3+Z8e2nJFhsy0llJmKY9X+kP8AZW+hOkgL1DHl+YfOKf7RruTKsxQkMEzcQHALcgereAjM7IKLLYtR00JdT4U9M3PIQ3qIqUNYGCVOmF31JMhRSxZzhVoRpXpCOYsk1MfQ+2QqXgUcaCneKwN191Km0cuaaCMGbKBMwLWEgKYqzHpn/MewTTi75R6cKex27pYMxILM4JD6OBTjUiPpN3EKQEjNASSB8QCluk+GkY2fcaEoVMQqiU/EQ5UHqAMhBmyG0IUAVPiS2IcW1HUP5RD1Unl9S4RRGHb9MuTTXvs5KtAdDJUQ4UMjwfiPUR86vixrlFaJiWUPsEcRH0Wy20S1KSWKcRwsasqobiDSM9/aAkTECYAQUskuzsdT4sB4x7peocXob2ByY/JirJK16RyWN89PnF9mSwitxjH7Yug7nuKkqgTUIiUxZEXiwlOWRLzUjn10MP7HZkJB3SX4FvSM5LU0xPJzGmsyhMDg4TqOfGsc7qW1PYs6dJx3RprONxPBg3lHgRxHnA0w/wBAHgBAsuRiKt4M1BqHrWE5cuiVCMcNSsaoI0MYzaof4oc5Y9zGhsaf6oDuwLkZYqH5xnNqlf4uX+0f/ow/ppa3YUo1sA39NdB6wjQXmHkIdXhZyqRNXogpfqpTBoTWRLrV0josQP8AYmzYp6lEZZR9JutDqRwdz4fw8YrYqzYQs88/CNfKWwo9B7wmT9QqQwsx/ozpmqi3mXMOrvThTLfLs3PVwYVLRhsaf1En0P0hr2oTZgeEseoEJmbHY7ZJf9GXxU5PVeI+5g+Wp0g8ooCRhQAcsPo0TkTd5aNUn0UH/iF+A0Yr+1Kx/wCGUsZEAHkUl0nyceAjD7JMJaiwfE3p9TH0XbWf2iFyPhUgg8lZpPgQIw2ythUEBOpV7a+kbmdYijp3cxzbMMuWmYWSAXUnVRAwoSOFXPQRgbbPckk7yji8c/KNXtRKaVm/9Rq8AD8w8Y+ZZypTvHumh+W2Mzy9VBFovkrQEa/YAi21TjKloVLThUhnU7nJ2ZqA/KKbPdQoXqD5w2vOfLFmBJcnd8oHJDS0qNjPUm2yd07dIYCZiQQGcOzeEcv7aeXOlmVJG64UonMkZZkmM4AncxDLMhqpan2eUdlqloVVIVR+WKrjpllGLp8evUgO7KqZeifl98YgjveEDoX9fTIRdIVXwh8I1KwZStBMRJjsQUIqEEZQeYOhhxd9qKMVAXOsKZXffgC8MLDMSoEv8og6hXIsw7RNeVHsPAe8DKUWY0D5hgACag6mGN3rAQkNprBhUOA8hE2XFrlZPiyVHgVWNTrBYCinDinDKMxtWn/Ey/2j3MbwL5ekYjaof4uU/Ae8UdNDQ6CctTsnaLJguqYsisxaW6BQA+ZjJWDM843G2EzBdkpH5in0dUYix08YvTvcUbrZVIEovmon3EamQl0LPL6RkrBZF9mggUZ6GsHy7ymy0kVrmFAktEDztP1RZvatbNGytQayShy90mJ3ss/hUIT3lpAFWqwA9TCS8L3mIs8l6uK4v20bKKrTeM1c2zIdgyHcNq+o6Qrvqe1PyC8bNZKu1SWUSKEHCHyB0OpaLna0t+aX7EQDabNQrSVOCQoFRqz7w4HVuEU2m+kmfJKcylbvkzA+8LxzhjTXBri5cCG+1vOmdTFFwyw4PAOeqv8AuBr0t5mTls1Scq69YOuNDy1f6R7QzPljNJRKOmxuEm2LNp5LyZvFMwnwxP8A8oxsmzKUWSkqPIEnyEbi/wCaca0McMw94B+6gEgcTHLDdibOlBWtQSS7Dd6ilX5vDMOTRBoPPvLYUXRswuYrCoLCTV2UPNxQQ/tGyEhScLKJ/SwL8BoBDKTMxBpKQ7uxJP8AuWaeEemT5soF0IP7TkOhDNCp5HJ2JSTfOwPZNl7PJASUJKlOASHfkonXmIFVsbZZhrLwnJnID8CxoeesV2/aJ0kGivhSKlxXErkOHONBIWFywvRt4Dp7j2MDqb3CdfX2+AsRcclEsyxJRzBDu2tavrTrlGVvvZlMplo7ii1dDw6evUGN4wmJxJzSd7R2yV984FvGxpWgjJKwxHBQz+vhBxyODuwHutj5wqwgRH8ECPpB9qQqWsoXmD5jQ9P5j13hMyb2RWEKI3HyUr8r6a15xf3fTqJmm2LkXUDnF8u6AMiqLlzVJJBoQajgRSJotZ4mAe5utrY2VnSMCBhUacQIsUj9Pmr6CGqpKUhnEUlKOPpE75DWyAAhWiUt1UYzW093ntJU1hQscL8aE15xssCOcK79CeyIANSlv9wg8bqSNsyX9oE7cs0rglz5ARlkHKHG2tpx2s8EgCEmOofr5RbWx4+iXWpeFgogACn6jkILst4qIIwuwc1ZuMAXFa8UsLQSAfcMB4505Q2sMhiQ9FqUDxrRJpo/vHLuSdWw9mroc33epTKQlcvMpAq4YggEUgCZOMy2BK+6CMgXcIGFq1z9IPvyXiRKctgWkAUdgA56YiPKE9ntYlzhNXvNQ4DmDTEG5N5GBi35ZjibRIIzS9SHUQBvBOI18aczGdnTZcqbJI3intElJycAkKdqAxXMvKWbUg9oCez3cRIOLHSizmwyGcDbSqS8tYZyVJo7sE0NfHwAgMicfBsd3QqmWlS3VQFRLczmemvlBVz23CguCxo/MUYwCleQcndrQkAkZuzDOKzPwuhJ3C9FMajhXI84bODkkHimot3wG3he4UtBSW7Mk4hxND6RYFoYFe+klyH0bvBR8KUhHMlYyxNAaAMB6ZxxcvIAOH4n00g49O0jMmaMnwMk3rMAwyVMly1QFYasVP3aQstN4muJRWp6h1EDqdT5ZRbNXiThCUpGp+I9VH5NAUxIQCQzZKHEO7/uHzMH2Goi1NNq39guXJGJlB1KAZQyALFxzzc8mjWG2izrCT3Wwq57u6fkYzVjSn8OR8RUMCickniOEM7pcTldqQUoQVF6gnLyqYmargarf08/0x/ZyZeF6OKj9J+Y+UUTiyynNJqDzDkD0IgCbffabjKBUT2ZbMUADanMHwj02+Uy0oUpwRTCWfdLggZnM6QCV7GNaZbfP7g20d3hcjtRRSAa8hmD1BSRzBjCXlOAwlJ30mhGnjGott9zLUVS5SQEKNQTuCtMSviZ8k+cZtkoJMwuoU5DokRXibqmKkqdjD8WbUgzmGJLCaBmNMZHDiekVIXygW4SUqM5CsKgXKCNxaCWKSBBiFVJYV0GQqaB9IbBO2hWReT6CqZESDxi6bd6s3SPOOpsnFY8B/MJtBbgxeF17GieAUH8Kw7TY0aqJ8R8oRbTIQjAEvV1GugHODx7ySPU6Pnt7z8U6YeZgKeGLcouTvLPUxApxLMXBB1zWxaFgIUUvm2rA6RrLDfE8GhSSNShJzejtzMYmxzGmp6+9I2l2zKGIOqk07RZ08YyVMF2k2otKAkHsw57wloBbq0Z6btBaTTtlAHgw9hDHa60BSUDVz7NCCHdOk4JtCcqUZtI9MmFVVEk8TX3jV7LqM1BEwqUlAJDk06F6RlpMt36RqtiEulY1KVD3EPkk1uL8krNY1zAlS1lQLUJLDgM4NnXOCElPEfSJXVPHZpTrQHqKQzUGHQg+scZ5ZKZesa0Cdd3TE0wnwaOfg1/lVGvVHEqT1i5dS/Y57wIyiLqWckkdY6q71gVS8awr5RFQepAEb+IfsZ2kjB2pCpYpVKfhU9P2nMdInLvAp3SoALCTU4khIrg8/aGe0N8yezUlBSpZo/wp4urU8g8YsTCmiHJ0J48k/POFtKXCoZG/wB2/wBh9Ov9W4XOJL4SO9w3QOLCp9YXm14lb+8+aQSSf3EVPSghYZCzUk19esHGyzEJFUh6MGBDxmmMRtSkvkMLSqYRUJlhKXCWw7v7UnxqYBnyUrlKUMRZNHYB2qyUhmfxiyZcpDlSioh/cAQbdVl7QLSmuEmnJ2r6xsJKxc8ckrKLNYkokSVO5UKilG/mPJVyggXWUOAhgeAjkqRn98YpxrbkknK3wfQzeUojv+ZMdlzEKyIPSsZGfLFesQlljQmkC8C8ArKzcjKMDtBeWNUxegSQnpx8awSu2LLjGWyPTX75wnvyUewUfzFh0g8WLRuN12Zyx91SusSsaMQJi61SsCAkcIMsNkAkzCfgQfM5Q6grEspe94xtbsmvUaiMRKzjT3Pat0H8oY1A8q1PIRH1UbVlXTSpgG0/+YP2j1JhekM0FX9OCprh2YNAs5TYYfhVQQvK/W2Ssw3vCNXsEKnofeMzZUbwh/sfaOyxEh2cAc3hrWwpsaTLOJc9Q/1D/VX3eDitw3OF97z3EmYSMZUoFIzwuGLeBhpdkkKUr9KVHxb+Y42aNTOhilcR0kgB6Qst20UiVmQTwSAT9IWG5pswBU+du/lRQAdTSAZ9rkyzhs8rGv8AOd7xc+9BDUkTNhdq2lnKS8uUmWn883/iNfB4yl4XouYrfmqmH8ooj/aIrvO3LmK3l4jqXoByP2IHlSswA5+/WGpJHqsvksS6zQaDLygy7bApYCwwAJaL7mu8HeUM8hp5Q5ElUqiUhSDVnAUH5axPPJu0imEKSbAZ90ugBwFDI8+EFGz0SSgKIZw9QW0iM+80VSqWocQUuIClW7ASEKxI595PLezEKqTQ61dhFsBmDIolpqSaE8oZbG2TcmLbvqYdE/ZjPTrQqarAFFT5JAzPhG6uixiXKSjMgVNBU1OfWGfpiTZXewROsVMoWzrkCi7eUN8HQR4Shz84BZGuBDimY1cypc6xXiSzk1OSQYIkWEd5ZfgnTPWOqTLHdSHempjuo56VHJMglPAq9BA99lO6l6CrcGhghw6iKBvB9fOFarB2qzMmEiWPNTfCIwYKJyHHakUdk82dz00hta7EZdgW9FLYkcHyHk0FXdYBPmYyAJUoslOhIqzcBmeJie1qyZfZJqpTE8hmx5mPWEYGTDW50FWIA5VOXdGZrFEq45hLEMBDa7bAAFAgti3SEviUB3Q2QL5mgaJeofoKcDuWwpvdCRNZJJpmeUB2g93lGot1nTPmuRhwgDCzZkxCdcSVA6cGg8D9CAzOpsU2TSG9z7oUTxJfxMDIuQht7wgiXZ1IBBNNWFWh9gNpj213dZuwKkn+qAFFRJehGIcGZ4jdls74EwBwBRnqRCebNJSoB8sxQDqdT09YeXJZZykEJKQlYIqQ7gZDd6Rx88PJZ08rTRKVdU+0t2qyiUMkhnIHAfMwBtiUWaWiRJGHHVZGZALAE5mrmDP7zmyyx6CnCh1LF3B5vGd2pthmqQohiBhJGtXEOhFtJ+BOpJ15F1mSCWOo9YOkzsW6kUI0FaQvmo3UqGkSlWghRUnn4PGOLZSpadjTSlhAqUp5HP0gK2W4rOEJx0oZalEj0gWQqSmswlSuAqP58YOfEgiWMCfzENTkInpRY27Wwp/vKYl0qxYtHBJ/6iCEmcpqJ4k/SHVnsSZYxEUFE4syTmo8OQjR2e8bJKQAEpJ4sCSdTBSypfpRihJum9gDZmxSZJJJdf5uXAAZRonWsOlISl81sC3FvrCiZteh2lynOlPlpC20bUz1KIwgN8NH6dYUu7k2S3MlHHDdmt7IhsJTMHgFBumYjnaDUKHVJ+kZOxbUlB3godQc+NILRfqphJTjPQZQOjInujKxy4ZGdd1d+chPJ6+UVotUmV3WWrirIdBDaVscnETMWVDQZU0c1doJTshI/UPEfSOz+Jxo5nZkZ+dtAWzBB0CR6wVYrrXOAVMJSk5JGZ+kFT9hw7pX5ivmIZWWVOlhlIEylFJorxBpBd6DWzPaGuTkiwplSwAGSly3MxnbbYZwJUtBLlyWceYjVOVqSFIKUipKiKkd0MCdfaDC3AmJ5ZtL2GLHqR87AJKUOxWoJfg+vWkPE3QlGBCVBWIs6k1DMol8Rahzgy99mUzmIPZqd3TxGRpkYGTsxNKgVWhVHqlIBqz8gaCsT5msjRRgSgqYnttiUqfMKElYSWKhlTnAippBZiI31lu1MpASigHj4nnFhkDUA9QIZjzaI1QrJj1uz51j5xZLQFZkjmzj0rG8XY0HNCD4D6QLOuOUr/1sf0lod+IT8C3hMparvAQSJiFZChrWlEmsSs1vKB2YOaiaaCjn/qHFt2QQrJa0nQsCxGRhdN2SnDKeg/uQ0TZvW+SvBUFuXzrPKmDdxOA6lBINf/nL7eF1rudeHeTiSdU1HpkYKu+wW2QvFLCFjUJUzgOzYqawwE+eXeylBJBLLdB4lg7GAhKeP4r2NnCE3fDMNNuopfAX5ZesBA4VEEEcR8xG+GzUyYVLI7Ny+Hw5GB5uxqz3gkxVcJLmia5xdPcy0m2hI3QFdQxHjE1XkvMgMPLpD8bCKOeEdHgiX/Z+NZh6DSEuMfcf3m/BmrzvfEoBIBSkDN2ch/TKG1xXBMnoxrOFJ7oSGJ555Q1s2wUsLClKxse6wDtxIzjWIlAZQNqPAMpNmbk7Gyh3it+Rb2hhZrjkoDYXH6qw1ePQHcYNWheLlkfkT99YIlSEp7oAHKntF65g69IrfkPH+IyU2+TFFINmCsUlVWj0egjxYyjqB0iSZdK1j0ejzNR7ABkGjgEej0eCR5o8E8o9How8eUY8Zcej0aeBpimDxBEwq7tOp+X8x6PRhpJMs6nyoPrFiJLRyPR4w6UxFo7How8TSI8c49Ho8acKYgDHY9GMw8mLEnWPR6BZ4hMS/AesViTzeOx6PIxnsMQNI9Ho2RjP/9k="/>
          <p:cNvSpPr>
            <a:spLocks noChangeAspect="1" noChangeArrowheads="1"/>
          </p:cNvSpPr>
          <p:nvPr/>
        </p:nvSpPr>
        <p:spPr bwMode="auto">
          <a:xfrm>
            <a:off x="63500" y="-1133475"/>
            <a:ext cx="1952625" cy="2343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data:image/jpeg;base64,/9j/4AAQSkZJRgABAQAAAQABAAD/2wCEAAkGBhQSERQUExQWFRUVGBwaGBYVFxcYGBoYGBcXGBgXGBcXHCYeFxokHBcXHy8gIycpLCwsFR4xNTAqNSYrLCkBCQoKDgwOGg8PGikkHyQvKiwsLCksLCksLCksLCwsKSwsLCwsLCwsLCksLCksLCwsKSwsLCwsLCksLCwsLCwsLP/AABEIAPYAzQMBIgACEQEDEQH/xAAcAAACAwEBAQEAAAAAAAAAAAAEBQIDBgEABwj/xAA/EAABAgMFBQYEBQEIAwEAAAABAhEAAyEEBRIxQQYiUWFxEzKBkaGxQsHR8BRSYnLhIwcVJDOCksLxFkPSsv/EABoBAAMBAQEBAAAAAAAAAAAAAAIDBAEFAAb/xAAsEQACAgEDAwIEBwEAAAAAAAAAAQIRAxIhMQQTQSJRYXGB0RQjMkKhwfAz/9oADAMBAAIRAxEAPwD5ZYZhxkudfnEZ8w48znxMcs4qfH3ilZdcBW52LelL4hFpmnHnp8ojaCd2p9YhPG9zETs8szFUrwgbpWbvKTivIwlyymTjc8NYpsa8EiYvUnCnPM/xBd8q7KQhGpMA2NONUqVoDiV99BE8Xqg5P3/gvyRWPKsa5pL6sEtjghL93PPOD7xUQmTUuZSfdUQskjtJkxZ7oJPKJXovEqU2ktGX+ojXnDVJOSRFLG4er34+hGRZ1KNDlTPk8WWeUsqIBIbVzpyGsESAqWBRiK1DV4eekVzpzJwgMVZl8+Pg9Y1Tk3URGrHLkhOtKiMONSh+riOEUOY4ImIpQo6FE6xBdoPPzjyhwiwAEDN+XDr5wM3R7byVJBIBxFzkK18eMcWhVXeldcuIi38OoswLD0c/wIIFkmEAdalvizBc1EJeTbk3VEglRwgpUXYmhINHpTkD5QXIvqelt7E+h3oIsGzMxSXSdNCHAqNRnU+cQtd2TkA0INN7CXYMGBS49IWs0eLNbg/1Jr6BiNoyn/MSHGYSreHh8ng2z31KmZLbkqkZFMhbqfecaMS+nMfxHSlIcnJIcDiSQ2f2whmrwBUZbocbRTd9DGhToecLpd4TEsyz0Jf3gD8U+f30izH1h6WwLpjhO0K/iAPQkfOL5V/p4kdXjPExBauceoyjWIvAKyL9DBMuf9vGGTMILuR0Ma+zGmZygJKgWjPXVYwtSnyH1gVEoduwyxN6wyuI76/H3gK7kvPHV/eJtb1S+CR2+3HRjSW7YPaRvqPM+8MbgkHGFNQfOBbdZyJqqEByx0zjQWQYJQfQQGfJUEl5HdHgvO5S/buIr/tOOcBogesXXXJwoVM1U6U/WAZaDNm8yXrkw1htZ0oAxOShFXNHOgSI2dRgoAYbyZpZX7v/AH0QPbz2MoSk95bP9POOTKzifyMka9wAc9RHJDrmmYa4d4jSndTrq2kF3fMXLGSSXckpBqc65weNOK4tkXV5U5bbLhfIZWO2zVqYF+LhwOcL9o0NMSKPgDkABzXhB0m95gIThQAToCM9ekU2+Suap2D0SGII1cjjmDClPRk1SVIVihqjs7EgDxPs+EPbVc6kzA9UqGZ3WIGTJ8DlkYDl3dMKFLKWRLbEXAclgAnifk8UR6mMlaNlgcRcJJiyXiS5DHkYkHjqLThLmDyamuBScVyQFrUQ6nwh8uJFPWIokTFrZznxoImZ2I0FeHTlBMkTAlgMI8IQ7S2VGPKviP5FiUmyrEtSsaSC4d2q/vAtjvyckkKUVMlWjkKGTsHHQxbcSbRvYVtk4OvDSLbTJmu6pbvQlBYqBzBwmvlCIxaTjJJm96LdtNFNpvmWFMpKZyfzFgpmDVbmYWX2mVMlpVLQtAxMxLjJ6GGKTKBAmylYA+FDhkk55gKPQmKdobXKXKQmU4wqNCGYNypDIJKaUUzzljk7TRmfw4jzHhFqhHBnpFrbW4GxUA5L0AqS0RUkjWChZ3cYk5aHhHUWaXR5jOcsKjrrAdwz5IBlyCXc0GcFybetIZz4sfeDbPdspQUe0oBUlLDQaF48i5w5wzEKHHEOehygO6rMe3ghdEspE1RywlvWI7Py3Wo8Ius00/hpj6U8zFt1ycEgnVQJiTJKlK/Lo+jwQWrHXCTkUY1mawqlRyg2+ppTKwjNTAQNcqyVkNlrBFuDrxHuyq9VaCFy/wCiT8f5FEH+RKS5l/HuIrN/SWQUvRlDrpFs2YudhQhJSgZPl1MF2GR/TMxRqpWjEl30OlDWCrOamjevrF0Y6pWkcCeftx0J7FdnswSnCNKk8Txb2i9BaJsWdv4jiywdvaKElFEDk5ELXagEknL18I5Yb8WoOQyBUAqJL0yGp+sL7bP7QYU5O/D/ALgWzYgWap0y99ImyxUyrEqe5vbBec0EFKaKZnVgo7kk5Nowhbfd4LmYkMCxzS6gCHLOwD1IEc2fuP8AFTV9p/6jhCSXqPp5Qbes+YmQuWUFMt0pAKEjeCsThSdGGruTEcIxWRKK3KJY1pbMyRSKJ4i8iJSLLjVXIZx13xZDYVdljYYiKn2gxRaKDNIo9fD6RCWouHJz5RI7k7Bch/s+e94Q0mQquI97oPnFlotpCiHyD5A84W1uMi9ghYjP7Uy0hCSEgF6kAB6HhDFNuOIp1fhy4vCvatzKQRqflDMa9R50ZwqjyTUcHEBKmkROUtzXKKmrQFhyrOjMK8K+4iaJCCXUovxAz88olZbC4ciL1WVPARM21tZrbDLNPkYSg4gkoagq+J3gNN3D4JiSOYIPjSCrusaVEggHz+UMZN2IrQjoo8+MYk1wzJTk+aEtqARZT+pXziy0ulEog0y9IqvcbstA4u331g1NhIk4Sa6RHJpJSl5bZ9TCMpSlCPiKX9ldzy6ExVes92QNS59Yvtc8SkBIzPvC+QlyC9cXqxj0Ia5PIwOqzdnEsK58/U0irDKNnUQgBYGIKGbijdCBCiyjM9IbWSY6FDikP1KVH3EJrKkksKk6CKOibqSfucHq4bphKjQwtvK3ODLBL68OecN02dS1YJaFTFCqsBSEp5FZBBME23ZMpRi/Dz0LGeNPaJV4pZn4isVyJ4RMrKKkgFOYzI+EcBz5w/uu5SqWuarhrV4irZ0DAuXNSErScQVXAtgezpWuQJGYjRTP6dkSAGLFwcy7+cQZpNcHSwKL5MzszeaZRYPiUcsqv7QXe1/rmIXLJdJUFB0soMKNUuKkVrTIQku5C1zGQNTXlqORhltCQ6FpThxJqDxAD+sFCK7qAnJvH8heV0gy71uTwpC3tIPuhTk+EX5HsQtBIbEatz6tHUzHL+Y08BHZqGUotx9xEncvTp5UhCFtDe45Z32Iy4deBgVZKlMBiJOYLPwertBlwnv9B84ptEsgqKWDjpkEu3rA+RkVsQlr3gS+bZUL8s9IB2mJEuWCDUu+hpDCwS6pD0KgQSalNW0gPahTy5fX/jBQ5NSM9Z7OFYn5aDrEl2NLggfE0X3fL737h7RdNl0HNX1gZSeui1Y49u6Iqmtyitc9s49a0tASlPnBxjqIGg6zW8pLhunKHci2hQcRmBFsiaXLEjLLxhuhGMnNVjtCQND8/wCIZJtGJZUaIQKczC27LOreV8SyQOSQ7qMQtdpxES5dUjM8THOlFTlpXjY+kx5u1j1y8u/sQCVWicydTTkOMH2+ypQrABQN5sC8ONnrAJaDli1PhlC6+w01XQN5CDw5FPNoXCRyupbcdT5bAwpgUuo8Q5I8ofXRs9OnNLlbpUHmzPyp0Qkmj8fKI7MXBKnKCp89EtLsEPvKY1fRCXo5zj6/IkhCUpHdFBlQaM2kVzyRjtEh3fIkuPZgWWWkIcKSGILMrjUZw8lTe7wNU/NJi9YpTqOsUy2IYZexoR6vCNTlyaJ722TlTFpWBgUDvKSwJBzr19ICOzk0ylyO0QoJPcWkuRooLcsD0zeNYhWIEHoRC+3SlYcYVhmSgS+ikNUHiC3gRCpINSZ8qtGxlqkzO0loY9oBhAYOfynWnhB9o2Snqssxc0B0JUUpSXWkAhRUzbzs1DQEmNnc1+m0TUGZhGeBA0UPiL8gwaHjBJ5KZIfqfvwjcc1L1IKU5LZn5uxw0uKZVRHKKdq7s/DWufLZgFnCP0Kqn0McuKaBicgZRbN3GxTHSwCS716fSImWG1is2xH5hETbUcRCbM0se3GO9F8+73cYsz8mhdcVtRiVvAUGoh0ZqTRx5iAsZGLaAZNiwqB4a6006Qp2kUyEdfkYfzD90hDtOXlp/d8jBQfqRumhZdRcK/cPaLLSWw8H+sV3SpgRz+URvBdEgGPNXkLNS7INaJmI8oHMXEREiK0qOedRE5eZitMWITHjxba7eVDAiicn5cOQgi57MBi4gCDblsBBOOzmYMyXUgpAzL5eY0jUf+OSFB5CiktUKdXiNY52RxhFwR0HOeaak+EKrumDefRovRswq0zsatyUAHOpbRIPvGhu+5JMkOd5XFdB4J0iq37TypfBR4n5CJIXGeqPIyaUluEzLHKlyVSpaAEEMaepOp5wTshfeMGzrLqQP6aj8SRp1EZc7QKtCsIOEHIGgPIV+kSsaFSpgW5xpOZ9ukVYsWS7kSZ82PTSPpdjmk0OYiuyI3ljnTzMCSLcFpTOTkcxwPxAwxk99XNmhrVEadk1UVi0ND8jHLZZsaFJdnSUvwcEeMW4dIEXaDLUxqnQ69IDkK6M5cGzE2VaDMmBKUgggJU4cJKd0ZAHPSNBbEAygo1CCF+R+jxdNtqW56CsWSkjC2lR6mMjHSjZScj51/avst2ksWtNFSwErADukmin/S7dOkfMrukkqoMTDKP0F2SewUmaQEKBBUS7pNNci2nKPiNyygJkwJdhQPmwUQHGhiiLuLRq4tFCLFMYjCKnNxSJixTAxCRTmKw4UiPBPGAo93JAt3WOZiJwJNGKTwNfeLv7umBJHZ1LkGgYnPTLhDS6k97w+cM2DQOlBqUubMmuwLCAMCsQ+IHMPnTWF96JVhDpUBTvPnyrGxtVrSgFz4Rmb+thmJ5OGENxw3sxzb5FdjUXYGqiBFt6WbAsVKnycuYHlUUnkRFlrmY5hMG4vXsGpJ49+SsqiBm0eLSikQKfukHUvcTZWmYeEXSpx4fdY5KluYul2cVgVqPWa66L/TgAmLIUMyskuS7vxDZNkw4wX/5QgAiSl1NUkYQPCMucCkuCErBOQIBY6iJ3WXWrp7RBPHHQ5eTqTjPFKKVOL8jiXeBmLSJiyxoWoAdCW0iy/bkPZOgpJBcBJdwzU4nxgBVnILh4sk2g5ZdD8sojTakpRfBslqVMSWl0ynqDjpoRSNNs3f6Z6EomsmaQwJ+PpzhHtCslGI8W8g3yhPNolHQmO7BuUU2cqcVdI+r3VbTIWQoPLV3h/wAhzEbAMpAUkuwdJGv3lHxC6tsFoGCYDMSNfiHJ41Oy23KCrsSTLSS8pSjQL/Kr9JeFZIt7oBRaPos23Admp6K+/eL7RICw2oyPAwjkTkTCZSnS5ccUqHeTX0js+0rkKCgrGGZQq5AFCdAWbKF0DY7Ql07+Y+3ihM+ilaFYb0ioW4Ll9oihTmDw4c4qts4TEJwsATvGm6PiKuFHjF8QvkZUBf4hRUrElE1TJegBLggaUVCvaS6UyZxmoSGm1Om9qzcc4Ll3l/VxqO7PUstk2FWENyZoJvuSVyFDPAykn9OR9DEycoTpnSklPHsZUr5eseKwdD5xBcVrnNnFRz6DU2tMtBVWpYAGApt9LJzIHJoCXaQongMoIkXbMWHTLWocQknxhyUYrcJJ0DLmFRqVHqYEtqXGtMsoOMog1oeB0ge1ndV0hxlC9E7CpJpTiHjqDiUeJrFeFy3SLpQ3/CFutYzfSdI+6xWYJWIqIgqAPWdOfzgmUM6j15xQgxZKFS3L5xqBHtv2emSlqUlPaJVmCPtjzhcFpkkqwzATxoPAx9OE5DPoaxSvs1BlJBB0IceRjnylezR0MXUOCS2fzMBLt4UHQSSPhPyghE0KAUIZXjsZKKschSpR/Kzp8ncRngFyJqpa2ch3GR58oV2fYfkzwmrqn8Ce0n+Un18Q8I7YWCP2+5hztIrc++EILSt1JHKOstlRyWRlqYqMHWK55sxIWiWVpBLsQCX4PnA9gspmTAgakeWsfVbqsiZSQAO6AG4loXke1HlKnZgv78tKAEGZNlqGWMIC6ZDErMRy0X3alKeZPmdSpKfUBjH0OXYxMJCkhTOa5ACphhdeyllXLStUiWSyjVAzJYeUTSTXkdHLje7juYCwXtbEIdKgZROHGtWIYhVnSySeUUTxPnOkzlzASVdmg0UU1qlHwhncmPq1lu9CJZSEJwJnulOEMMJAJA45wzTYEIbAhKRwSkDMVyEL9V3Y3v4afo3+Z8e2nJFhsy0llJmKY9X+kP8AZW+hOkgL1DHl+YfOKf7RruTKsxQkMEzcQHALcgereAjM7IKLLYtR00JdT4U9M3PIQ3qIqUNYGCVOmF31JMhRSxZzhVoRpXpCOYsk1MfQ+2QqXgUcaCneKwN191Km0cuaaCMGbKBMwLWEgKYqzHpn/MewTTi75R6cKex27pYMxILM4JD6OBTjUiPpN3EKQEjNASSB8QCluk+GkY2fcaEoVMQqiU/EQ5UHqAMhBmyG0IUAVPiS2IcW1HUP5RD1Unl9S4RRGHb9MuTTXvs5KtAdDJUQ4UMjwfiPUR86vixrlFaJiWUPsEcRH0Wy20S1KSWKcRwsasqobiDSM9/aAkTECYAQUskuzsdT4sB4x7peocXob2ByY/JirJK16RyWN89PnF9mSwitxjH7Yug7nuKkqgTUIiUxZEXiwlOWRLzUjn10MP7HZkJB3SX4FvSM5LU0xPJzGmsyhMDg4TqOfGsc7qW1PYs6dJx3RprONxPBg3lHgRxHnA0w/wBAHgBAsuRiKt4M1BqHrWE5cuiVCMcNSsaoI0MYzaof4oc5Y9zGhsaf6oDuwLkZYqH5xnNqlf4uX+0f/ow/ppa3YUo1sA39NdB6wjQXmHkIdXhZyqRNXogpfqpTBoTWRLrV0josQP8AYmzYp6lEZZR9JutDqRwdz4fw8YrYqzYQs88/CNfKWwo9B7wmT9QqQwsx/ozpmqi3mXMOrvThTLfLs3PVwYVLRhsaf1En0P0hr2oTZgeEseoEJmbHY7ZJf9GXxU5PVeI+5g+Wp0g8ooCRhQAcsPo0TkTd5aNUn0UH/iF+A0Yr+1Kx/wCGUsZEAHkUl0nyceAjD7JMJaiwfE3p9TH0XbWf2iFyPhUgg8lZpPgQIw2ythUEBOpV7a+kbmdYijp3cxzbMMuWmYWSAXUnVRAwoSOFXPQRgbbPckk7yji8c/KNXtRKaVm/9Rq8AD8w8Y+ZZypTvHumh+W2Mzy9VBFovkrQEa/YAi21TjKloVLThUhnU7nJ2ZqA/KKbPdQoXqD5w2vOfLFmBJcnd8oHJDS0qNjPUm2yd07dIYCZiQQGcOzeEcv7aeXOlmVJG64UonMkZZkmM4AncxDLMhqpan2eUdlqloVVIVR+WKrjpllGLp8evUgO7KqZeifl98YgjveEDoX9fTIRdIVXwh8I1KwZStBMRJjsQUIqEEZQeYOhhxd9qKMVAXOsKZXffgC8MLDMSoEv8og6hXIsw7RNeVHsPAe8DKUWY0D5hgACag6mGN3rAQkNprBhUOA8hE2XFrlZPiyVHgVWNTrBYCinDinDKMxtWn/Ey/2j3MbwL5ekYjaof4uU/Ae8UdNDQ6CctTsnaLJguqYsisxaW6BQA+ZjJWDM843G2EzBdkpH5in0dUYix08YvTvcUbrZVIEovmon3EamQl0LPL6RkrBZF9mggUZ6GsHy7ymy0kVrmFAktEDztP1RZvatbNGytQayShy90mJ3ss/hUIT3lpAFWqwA9TCS8L3mIs8l6uK4v20bKKrTeM1c2zIdgyHcNq+o6Qrvqe1PyC8bNZKu1SWUSKEHCHyB0OpaLna0t+aX7EQDabNQrSVOCQoFRqz7w4HVuEU2m+kmfJKcylbvkzA+8LxzhjTXBri5cCG+1vOmdTFFwyw4PAOeqv8AuBr0t5mTls1Scq69YOuNDy1f6R7QzPljNJRKOmxuEm2LNp5LyZvFMwnwxP8A8oxsmzKUWSkqPIEnyEbi/wCaca0McMw94B+6gEgcTHLDdibOlBWtQSS7Dd6ilX5vDMOTRBoPPvLYUXRswuYrCoLCTV2UPNxQQ/tGyEhScLKJ/SwL8BoBDKTMxBpKQ7uxJP8AuWaeEemT5soF0IP7TkOhDNCp5HJ2JSTfOwPZNl7PJASUJKlOASHfkonXmIFVsbZZhrLwnJnID8CxoeesV2/aJ0kGivhSKlxXErkOHONBIWFywvRt4Dp7j2MDqb3CdfX2+AsRcclEsyxJRzBDu2tavrTrlGVvvZlMplo7ii1dDw6evUGN4wmJxJzSd7R2yV984FvGxpWgjJKwxHBQz+vhBxyODuwHutj5wqwgRH8ECPpB9qQqWsoXmD5jQ9P5j13hMyb2RWEKI3HyUr8r6a15xf3fTqJmm2LkXUDnF8u6AMiqLlzVJJBoQajgRSJotZ4mAe5utrY2VnSMCBhUacQIsUj9Pmr6CGqpKUhnEUlKOPpE75DWyAAhWiUt1UYzW093ntJU1hQscL8aE15xssCOcK79CeyIANSlv9wg8bqSNsyX9oE7cs0rglz5ARlkHKHG2tpx2s8EgCEmOofr5RbWx4+iXWpeFgogACn6jkILst4qIIwuwc1ZuMAXFa8UsLQSAfcMB4505Q2sMhiQ9FqUDxrRJpo/vHLuSdWw9mroc33epTKQlcvMpAq4YggEUgCZOMy2BK+6CMgXcIGFq1z9IPvyXiRKctgWkAUdgA56YiPKE9ntYlzhNXvNQ4DmDTEG5N5GBi35ZjibRIIzS9SHUQBvBOI18aczGdnTZcqbJI3intElJycAkKdqAxXMvKWbUg9oCez3cRIOLHSizmwyGcDbSqS8tYZyVJo7sE0NfHwAgMicfBsd3QqmWlS3VQFRLczmemvlBVz23CguCxo/MUYwCleQcndrQkAkZuzDOKzPwuhJ3C9FMajhXI84bODkkHimot3wG3he4UtBSW7Mk4hxND6RYFoYFe+klyH0bvBR8KUhHMlYyxNAaAMB6ZxxcvIAOH4n00g49O0jMmaMnwMk3rMAwyVMly1QFYasVP3aQstN4muJRWp6h1EDqdT5ZRbNXiThCUpGp+I9VH5NAUxIQCQzZKHEO7/uHzMH2Goi1NNq39guXJGJlB1KAZQyALFxzzc8mjWG2izrCT3Wwq57u6fkYzVjSn8OR8RUMCickniOEM7pcTldqQUoQVF6gnLyqYmargarf08/0x/ZyZeF6OKj9J+Y+UUTiyynNJqDzDkD0IgCbffabjKBUT2ZbMUADanMHwj02+Uy0oUpwRTCWfdLggZnM6QCV7GNaZbfP7g20d3hcjtRRSAa8hmD1BSRzBjCXlOAwlJ30mhGnjGott9zLUVS5SQEKNQTuCtMSviZ8k+cZtkoJMwuoU5DokRXibqmKkqdjD8WbUgzmGJLCaBmNMZHDiekVIXygW4SUqM5CsKgXKCNxaCWKSBBiFVJYV0GQqaB9IbBO2hWReT6CqZESDxi6bd6s3SPOOpsnFY8B/MJtBbgxeF17GieAUH8Kw7TY0aqJ8R8oRbTIQjAEvV1GugHODx7ySPU6Pnt7z8U6YeZgKeGLcouTvLPUxApxLMXBB1zWxaFgIUUvm2rA6RrLDfE8GhSSNShJzejtzMYmxzGmp6+9I2l2zKGIOqk07RZ08YyVMF2k2otKAkHsw57wloBbq0Z6btBaTTtlAHgw9hDHa60BSUDVz7NCCHdOk4JtCcqUZtI9MmFVVEk8TX3jV7LqM1BEwqUlAJDk06F6RlpMt36RqtiEulY1KVD3EPkk1uL8krNY1zAlS1lQLUJLDgM4NnXOCElPEfSJXVPHZpTrQHqKQzUGHQg+scZ5ZKZesa0Cdd3TE0wnwaOfg1/lVGvVHEqT1i5dS/Y57wIyiLqWckkdY6q71gVS8awr5RFQepAEb+IfsZ2kjB2pCpYpVKfhU9P2nMdInLvAp3SoALCTU4khIrg8/aGe0N8yezUlBSpZo/wp4urU8g8YsTCmiHJ0J48k/POFtKXCoZG/wB2/wBh9Ov9W4XOJL4SO9w3QOLCp9YXm14lb+8+aQSSf3EVPSghYZCzUk19esHGyzEJFUh6MGBDxmmMRtSkvkMLSqYRUJlhKXCWw7v7UnxqYBnyUrlKUMRZNHYB2qyUhmfxiyZcpDlSioh/cAQbdVl7QLSmuEmnJ2r6xsJKxc8ckrKLNYkokSVO5UKilG/mPJVyggXWUOAhgeAjkqRn98YpxrbkknK3wfQzeUojv+ZMdlzEKyIPSsZGfLFesQlljQmkC8C8ArKzcjKMDtBeWNUxegSQnpx8awSu2LLjGWyPTX75wnvyUewUfzFh0g8WLRuN12Zyx91SusSsaMQJi61SsCAkcIMsNkAkzCfgQfM5Q6grEspe94xtbsmvUaiMRKzjT3Pat0H8oY1A8q1PIRH1UbVlXTSpgG0/+YP2j1JhekM0FX9OCprh2YNAs5TYYfhVQQvK/W2Ssw3vCNXsEKnofeMzZUbwh/sfaOyxEh2cAc3hrWwpsaTLOJc9Q/1D/VX3eDitw3OF97z3EmYSMZUoFIzwuGLeBhpdkkKUr9KVHxb+Y42aNTOhilcR0kgB6Qst20UiVmQTwSAT9IWG5pswBU+du/lRQAdTSAZ9rkyzhs8rGv8AOd7xc+9BDUkTNhdq2lnKS8uUmWn883/iNfB4yl4XouYrfmqmH8ooj/aIrvO3LmK3l4jqXoByP2IHlSswA5+/WGpJHqsvksS6zQaDLygy7bApYCwwAJaL7mu8HeUM8hp5Q5ElUqiUhSDVnAUH5axPPJu0imEKSbAZ90ugBwFDI8+EFGz0SSgKIZw9QW0iM+80VSqWocQUuIClW7ASEKxI595PLezEKqTQ61dhFsBmDIolpqSaE8oZbG2TcmLbvqYdE/ZjPTrQqarAFFT5JAzPhG6uixiXKSjMgVNBU1OfWGfpiTZXewROsVMoWzrkCi7eUN8HQR4Shz84BZGuBDimY1cypc6xXiSzk1OSQYIkWEd5ZfgnTPWOqTLHdSHempjuo56VHJMglPAq9BA99lO6l6CrcGhghw6iKBvB9fOFarB2qzMmEiWPNTfCIwYKJyHHakUdk82dz00hta7EZdgW9FLYkcHyHk0FXdYBPmYyAJUoslOhIqzcBmeJie1qyZfZJqpTE8hmx5mPWEYGTDW50FWIA5VOXdGZrFEq45hLEMBDa7bAAFAgti3SEviUB3Q2QL5mgaJeofoKcDuWwpvdCRNZJJpmeUB2g93lGot1nTPmuRhwgDCzZkxCdcSVA6cGg8D9CAzOpsU2TSG9z7oUTxJfxMDIuQht7wgiXZ1IBBNNWFWh9gNpj213dZuwKkn+qAFFRJehGIcGZ4jdls74EwBwBRnqRCebNJSoB8sxQDqdT09YeXJZZykEJKQlYIqQ7gZDd6Rx88PJZ08rTRKVdU+0t2qyiUMkhnIHAfMwBtiUWaWiRJGHHVZGZALAE5mrmDP7zmyyx6CnCh1LF3B5vGd2pthmqQohiBhJGtXEOhFtJ+BOpJ15F1mSCWOo9YOkzsW6kUI0FaQvmo3UqGkSlWghRUnn4PGOLZSpadjTSlhAqUp5HP0gK2W4rOEJx0oZalEj0gWQqSmswlSuAqP58YOfEgiWMCfzENTkInpRY27Wwp/vKYl0qxYtHBJ/6iCEmcpqJ4k/SHVnsSZYxEUFE4syTmo8OQjR2e8bJKQAEpJ4sCSdTBSypfpRihJum9gDZmxSZJJJdf5uXAAZRonWsOlISl81sC3FvrCiZteh2lynOlPlpC20bUz1KIwgN8NH6dYUu7k2S3MlHHDdmt7IhsJTMHgFBumYjnaDUKHVJ+kZOxbUlB3godQc+NILRfqphJTjPQZQOjInujKxy4ZGdd1d+chPJ6+UVotUmV3WWrirIdBDaVscnETMWVDQZU0c1doJTshI/UPEfSOz+Jxo5nZkZ+dtAWzBB0CR6wVYrrXOAVMJSk5JGZ+kFT9hw7pX5ivmIZWWVOlhlIEylFJorxBpBd6DWzPaGuTkiwplSwAGSly3MxnbbYZwJUtBLlyWceYjVOVqSFIKUipKiKkd0MCdfaDC3AmJ5ZtL2GLHqR87AJKUOxWoJfg+vWkPE3QlGBCVBWIs6k1DMol8Rahzgy99mUzmIPZqd3TxGRpkYGTsxNKgVWhVHqlIBqz8gaCsT5msjRRgSgqYnttiUqfMKElYSWKhlTnAippBZiI31lu1MpASigHj4nnFhkDUA9QIZjzaI1QrJj1uz51j5xZLQFZkjmzj0rG8XY0HNCD4D6QLOuOUr/1sf0lod+IT8C3hMparvAQSJiFZChrWlEmsSs1vKB2YOaiaaCjn/qHFt2QQrJa0nQsCxGRhdN2SnDKeg/uQ0TZvW+SvBUFuXzrPKmDdxOA6lBINf/nL7eF1rudeHeTiSdU1HpkYKu+wW2QvFLCFjUJUzgOzYqawwE+eXeylBJBLLdB4lg7GAhKeP4r2NnCE3fDMNNuopfAX5ZesBA4VEEEcR8xG+GzUyYVLI7Ny+Hw5GB5uxqz3gkxVcJLmia5xdPcy0m2hI3QFdQxHjE1XkvMgMPLpD8bCKOeEdHgiX/Z+NZh6DSEuMfcf3m/BmrzvfEoBIBSkDN2ch/TKG1xXBMnoxrOFJ7oSGJ555Q1s2wUsLClKxse6wDtxIzjWIlAZQNqPAMpNmbk7Gyh3it+Rb2hhZrjkoDYXH6qw1ePQHcYNWheLlkfkT99YIlSEp7oAHKntF65g69IrfkPH+IyU2+TFFINmCsUlVWj0egjxYyjqB0iSZdK1j0ejzNR7ABkGjgEej0eCR5o8E8o9How8eUY8Zcej0aeBpimDxBEwq7tOp+X8x6PRhpJMs6nyoPrFiJLRyPR4w6UxFo7How8TSI8c49Ho8acKYgDHY9GMw8mLEnWPR6BZ4hMS/AesViTzeOx6PIxnsMQNI9Ho2RjP/9k="/>
          <p:cNvSpPr>
            <a:spLocks noChangeAspect="1" noChangeArrowheads="1"/>
          </p:cNvSpPr>
          <p:nvPr/>
        </p:nvSpPr>
        <p:spPr bwMode="auto">
          <a:xfrm>
            <a:off x="63500" y="-1133475"/>
            <a:ext cx="1952625" cy="2343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8" name="Picture 6" descr="http://www.redicecreations.com/specialreports/2006/01jan/kingdavid.jpg"/>
          <p:cNvPicPr>
            <a:picLocks noChangeAspect="1" noChangeArrowheads="1"/>
          </p:cNvPicPr>
          <p:nvPr/>
        </p:nvPicPr>
        <p:blipFill>
          <a:blip r:embed="rId2" cstate="print"/>
          <a:srcRect/>
          <a:stretch>
            <a:fillRect/>
          </a:stretch>
        </p:blipFill>
        <p:spPr bwMode="auto">
          <a:xfrm>
            <a:off x="228600" y="3962400"/>
            <a:ext cx="2282825" cy="2739391"/>
          </a:xfrm>
          <a:prstGeom prst="rect">
            <a:avLst/>
          </a:prstGeom>
          <a:noFill/>
        </p:spPr>
      </p:pic>
      <p:sp>
        <p:nvSpPr>
          <p:cNvPr id="3080" name="AutoShape 8" descr="data:image/jpeg;base64,/9j/4AAQSkZJRgABAQAAAQABAAD/2wCEAAkGBhQSERUUExQVFRUUGBoYFxUVFxcYGBcUFxUVFxUVFxgYHCYfFxokHBQVHy8gIycpLCwsFR4xNTAqNSYrLCkBCQoKDgwOGg8PGikkHBwsLCkpLCwsKSkpLCksLCwpLCkpKSksKSkpLCkpLCksLCksLCwsKSwpLCkpLCkpLCksKf/AABEIALwBDQMBIgACEQEDEQH/xAAcAAABBQEBAQAAAAAAAAAAAAAEAgMFBgcBAAj/xABBEAABAgMDBgkKBQUBAQAAAAABAAIDESEEBTESQVFhcZEGEyJygaGxwdEUIzIzUlOSsuHwFRZCYoIHJEPC8TSi/8QAGQEAAwEBAQAAAAAAAAAAAAAAAQIDAAQF/8QAJxEAAgICAgIBBAMBAQAAAAAAAAECEQMSITETQSIEMlFhcYGh0UL/2gAMAwEAAhEDEQA/ANCi2psOHlRHANAEycKyA60H+YbMf8sPf9ENw0/8b9rfmasz2rkx41JWdHJqbr8svvYW9qQb5svvYO9qy5xTTk/hiLbNTN92Uf5YW9q6L9svvoXQ4LJnJUGqHgiG2a2y/bMcIsP4gl/jUD3rN6yyEADOfUihaQg8K9Gs0kX7A963elfmCB71u8rN22oaEo2ueZL4UGzRRwis/vm7yu/mWz++bvKzcPGhdBGlbxRNbNH/ADPZ/fN3leHCez+/bvPgs4cylCkw4JzreKJjSRwrs3vm9a87hZZvfN6/BZpEhaE/YLuMR0sAKk6B0rPHBK2wcvg0QcKrN79vX4LreFlmw45vX4LLGlPwWTqm8UasHKNQ/NFm983eV4cK7N79u8rMuL3JIYl8URuTUPzVZvfs3ld/M9m9+zeswbDREGyzSvHFBSZpTeElmP8AmZvXfzLZvfw/iWbRYGSgordiyxxYeTVjwlsvv4fxLv5is0p8dD+MLI+LAzpyQCPjiamau7hDZ/fQ/iCafwks3v4fxBZUXTSHtnOqPiQDTovCezS9ezf9E0eF1mA9cOjL8Fl7hRNiMJI+GJjTYvDezD/I47Gv8EHF/qDZxgYp6PEhZzEidCZJRWGPsxoT/wCosPMyL0kDvKtt3xS4TmagHE55lYiwrbLqPIHNb2KGaCglQfQHwzZ/auGPKb8yzfiRoWq8JGAwTP2hm1qoRLID9hUhPVULVlZNkmuOsp0KxmxgYLjocsyosgaKrFgH7C9ChZ1P2kiWFU1DYMCAm2AyHyEtsNSkSC06Am2wG61tgUBthJ0QUVxATgg6BvQcggos5AnmS2WQnAFSMO1FgyAwHPNxmJ7F51qiuoHBupjR/wBXK/qK4OiOFtWNwrmdiZNGui7EgQWelFGxgn2Lxu1zvSyjzj4pX4e1sgXNBOAxJ2BRedv2V8MF2IbbYQPIhOfrcZDvXol5RZHJayGNQr1+CU20QQGkOLg92QCMMvQjI8FoaaCjXHTUA6dnUkc23yhqguijNt7xjVSNivFjqGh3IGJkyn6OzDcm2WYOMxXYvR9HO4plhLgM855lzi1F2NjsoNDqEykVLPhkJELKOpxoCKhxRKWdCDYvCKA7ZoRqxA3JAFUFaIWgJZtY0LjrZqCCTQbBCm3PT8Qg5k0GKiMMvKSSiCwZgmXJkAHjGhQuUMw2o2IZhAsbVOhWKkFwsXnBKETSiERkrbLoHm28xnyrG2gHBbNdHq28xnyrl+o5SD6PcJPU7XBVviM6tHCFs4f8h3qCKhKVBj0BcWm/JkU9tUvikrlQ1EBbLITghzYntEyJqRtgk8HNNG2cclUjlcQOKK9lGdaLoU9Gszc4CEjXc3EKqyp9i6ke1w/4nWpT7EQaFe8ndrKa0Kkw6ywwZkhtMZ9OGZPCzvc4FrgGCcxIVoMmUhpnuXLDD5LpjN3FSNnbyW7B2Ly8rqbo7IP4kfBuX0C+I5zmzngA6ecjVmTkG54TMmTfVzySSSRPEz0qQJkmnPUtmOMw7I1votAGgAAIS1wQRE1A0rL0VJEUQds9GJsPyoxfIGZ3FrKaS2wyqDI+JmjOKkAuhswvX244IUSNwtnHaDIiRxxwKsFrsYOACg+D7fOt2HsKslodqXLNvbgLXBAx4JCDMGSm7Q3SJE4U1TQhsa6IZOCTVAOSulg0IoWRK8nR3RqACzUuGEpHydeMGS24aI7igkOghHRYKHeEVI1AMWCg4jAHKTcxDRYNVRTFaAnMmF3i9SMbCA6UrJR3NQHDhlbPdHq2cxnyrICFsVz+qZzGfKFz5ndGfQ5frZs/l4qDMEKdvz0P5eKhSFyZHUikOhkwZFecE5JJwU7GojLe5glPTNPWZoIzbVG3nDnEFaaFJWWUhrVAsfLBqSHQ9SeITMSIcyyYoK9i41i84ma8JkyCsIP2VvJfs7ii7IOQ3mjsTFkHJfQ4dxmibKeQ3mjsXFk+5l49CskZymS0DHw7UHGssQkgOfKZlmpmw1Jk2CvKLZnMTUqaRWl+Q+HaA4nJwBlPXIHvTNs9CIf2n5Uq74UmSHtO6nEdy9bWciJzT8qPTFKDEfTWuwoulJ4skAySocLSvVJB1itnFuDpTlOm8ZlY4d6sewENJmJ4AAHaSqzDYNE+vSrDcDcprhQEVoBgehc2Vex417Bb6vXkwxkyyXEhwMyBL0SNE+9Dwb7a7GmzwNd01IcIYfJGIEzjsVZi2YY9nh/xNipxNKKLJBiNd6JB2eCccw6FVWFwM2k9hUjZ7/cJB4yhrod47wqOL9CaMliwrxgEp2w3jBifqkdDpCu3DrUqLOJUCk5tAogH2eelNGxHQrCYKbdCRWRgogHWA6FG2izETwVpiQhtQtpszJaNyeOQDRXOKMkkw1I2kNlyZnWgwKKydiWNtgLXLoHmmcxnyrKA0rV7p9UzmN+VTyPoX0O30eR/LuKhCxTV9mTBzu4qELiuXL9xWHQohMxDmklEzxXHQ/vf4KaQ5BW0copywx5triEm8mgA4zn9lLsNnkzaqxM+gl1rpTFDvjk4zSiwpAkrKKOdyY2XlebFM9C69Ibimq0KpNMl7LCcGuyjOmknMdKfs4823mjsCU4ck83xXrJVjOaOwLzDvbsajwQ4gOExWmuiSLM1uDQNgA7ETLlDYe1qURVawAtmbIdLvnJSbW3kv2H5U/ZzQ853zFM248l+w/KiuxrKJk4bF5uKQGnqXcjCq9MmPNd970VcV5kWgMwm012mnWENDZ970qDCDYgf+odxmldNNMDJ7hE88UNp+UqvB9ZZ5CfSrDf7pwQRUT7iq9CgyJdpl1A+Kli+0ZiWjlaad69EhmmBzD/hTVpnOmluGjKM0U8YbfFWYEwWJZ5VFJ6PBEWS+I0H0TMaMRu/4kw35TQ6UgcyRTJAC36YbLDZuFrXN5TeVoGc9OHWpNkTKaHZiJ/RUji5icqq6WOHKEwZg0dijkSj0K0geNGOZA2gPNJqViQU06zIKaEcWQJhlNGEVLPsmhCR4clZTsXUDEIrVrq9UzmM+ULMAVp91+rZzG/KhIWS4FX4ZMHO8VDzmpm/PRHO7ioqEzSFDK/kPDoHLV4w0QIQ0dy45obiJ9KnsOQN4whlbe1P2CHlNoJS1pu8bS0PnKhT91kBmUM/3JHahnHg9Es5XLPd7nnQ3T4Is2jQCleXABMsvom8di2XWwZp7U1aLBDBEgBson22kbELbLTIUKRykOoIeiOkHbO4pFjPm24+iOwKPiXiXCWS6tDQbNaYgW+KHZAbMAUBoZDXIKaVlHFom2+l0HtCW9DscJzJ1VInmSnWpukJGGhMF4APOd8xTNpighwnmIpXNqTMaTjktdJxJM6jGbpEj7oholzuNTEO9x70y7NS/JVTEwnMfY8F0VQpym4O7Zbiuw4r51DT0DukvUrgmGtzfelN5TuMlmyZ9clwRtLCOk96l7DZGOaHZLic9ZDsU5SUOWHVsXHi5VlaDi0kdTpKKsjHPe5orkgU/jMqwMsgwEIkay76Ju0NfDY8sY1tJUFTSmJUI5EuF7G1K/Eihrq55DpJKec7Db4oaLFBIy2kESNKVGFCnONaZcqW2n0XRQtNDrIYDQBgMExChSmdMjuEu7rS7LCIaBQ6SKjeEmC41BwEpbprdAGoJOURWUh2mfcrvZWnimc1vYFS4LpmWjvJ8Fd7M7zbB+0dgUsxhDnkJgx0+5qFiNBUFQ1DEW3sa6pQVrtsMzINQm7VZp4qOj2OkwumEYiuLCYNpDlql1jzbeY35VjtngZJnOq2K6vVM5jflVJLkjNUjnCK0ZLWmVco9ihG3iETw8jlkOGQJ8s5p/pKprbzNaY5/DQuecbZTHG4luFtEsUJarwDgRLpmq9+KapU6J6folfiYO7/AOu4JNCmou8m0JzjNqku3VFmyYM/uqRFiTa54Io3E5tP3nTN0W1rYdJfWdf+JteA3wT0ONSqRGiTzTGtBNtncaVxwT8KOCZVB19iXSuQD0R4AqSNFCUPGtLQJlxkKnk+JUhZm16E1egY9phE8p4JaBjya0zZkjvahk0DweEsLkg5XKpl0ycqlDWecb01bpG1MGkS+YKuNuwOiw4XKMnZRBlgZFxmBoKkItuPlGVMUMhPACchPtVfHFfb+GK+CxNsQ6hPowT4s7Qek9YqhoMQkesbL9sJxpvTjWu9uJ/GCB2hc+rNuQ9+W8wngMkOSSaCc5ENl09iYu6+ncbxT3ZYLMouOSMkyqKAU+iJ4RWcloM3EicuMayVGk0kJqAuduU2K6gPJGSBKgJBK6YRTh/Bm7GHsXGYrzilQSur0SCC7knYpvg5aqOZPWO9Qp9Epy7rTkPad6jJbRY1ltbEmcZy1oS9HeafsQFwwnCLHJBAc4ZJM5ESOGpHXp6l+zwXM41KgorROmqbfZ2lCXpMNbL2gjsnQu2qVgvkGdZZYEjYV3jogzg7R3rzYp4xzcwAO9LixckFxwCNPoOwhtplUtInoMxTapuy8JG5LWkESAE9gkohxnmTboQOhK4qXYbLG69xIkOEvvMvC1EieaSrIgbRsKkjFMpVkBmngBXBSliS6GTsctEWW9B2i1iSDiWwOIADzM+yc9MSiGWN5b6s9LmjvVVBR7NshAjArXbpPmmcxnyhZLCu15wDRtceyS1u6hKEwfsb8oWnXFEMvRAf1Q9RDOh5zkfplm2qgQi8Q8oOdIa/FX7+qLv7dnPPcqGD/bnaO0I/9HxfacbGdkF08MaN8F5tpdkZVCMMPArzfUO2jtC4D/bkfuHctS/0o3Q++0uMB0pcoHtwrnQN3xA1k6zJOfWvW0kWelcon76k3Y4vmnjQ4dqdR+P9iJ8kg21UmSdwPenm2r9+vA9BpnQ0UeabtSY3oM2nvUtUx7LJwetRLyJzoTKukVUpaLvy4rIhPoNcJacsEHYoS4fXUGMM9rVPxLc0PbDJOU4Egam41XJP7uAPsrVnrboegtrtyPoNyYveGGx3ge1PfXvTkA/30LZ/qUm/vXP6OwK8e1/AZkXe97xobG5ER7akSDjgoo3laHVMV/xFEX76DOcexDPdyP49y7YJKK4JqCk3foLuWNEc8lziQWOxM8yleCjvM2ja3/ZRPBp1TzXdilOC3qo/8f8AZSzf+v6MklFUCxHYrrHUSXBLs4qmfQoY48k7EzCKciHknYmGKaGkW66o+XDBzih6Fy8/VP2eCrvB21EWl7STkltBmnNWG8/VO5q5Zx1mZOyrPlnE07AtLBQzJ0YdqjryiloBB/UOtSF1GdT96F0zVRsaHLCoNoDSXNgNLjSbso0G4Jca0RXD1UMDQGDvKmLM1uEjuKNhwGeyT97Vy+S/Q7pFOjQ4pzDco6JBjNnyRu+qv0SEyRk09Xioq0gaD1J45mvSBwylRLVEbmK7Cv2K2cs9DMDDapS84KgIwIXfjcZrlE8kXEMg3y5zpFsydGKlIT5VwP3mVYbHIcCKHSrHYXl7A6W3oWyxS5Njd8BUO1HK5ciNIbI7VrF2nkN5rexZKIWpa1dvq281vyrmfYM0aRXP6pH+3Zzz3KhA/wBudveFfP6o/wDnZzj/AKqm2a6ojrNMMJynYSrmM65k7aXf5Nj+0GYPMu2rrIZdBAaJkuwCKZdEbiy3izOectHeiLNc8YQ3scwVack5TfSymyGNKA1SbL8+x2wGJBnZpEejOe0kgbVE2GIOLc3OD3qZfYnw25DiHkZLpGknEguAcKyImJqMbdUQOoGhpOGVh4qkZKmrBqwyJ6pu1JtJ5EPaexEeRuLQKU1hMW1pa2GDKczgkTTYzTJ24T50cw9rVMWi78qKyJP0A4S05Qlioe5D5wcw/wCql4t5hsVkKVXgmc8MkTXLO9uASK5Ad/fQtn+i9fjfPO2jsCahn+8g7B2SSr8PnndHYFZLmP8AAZEDfjfNs53cVH2l8mbZBSF++rbt7ioe1Zti78StIk5UpEpwYf5wj9ruwqa4MslDjnm9rlX+Dfrxsd8pVl4M1hWjaO1yj9Qqb/o0HcURroZNa/ZTsFlap8incusbNI5DUKiCh2dyZ8E9GMgdiYglCPRmPQn5LgRmM1Ybc8OgOcMC3wVQbEPHPbOgAIG0hHWq+A2zuhkTP6akS10SzxttUKmDxGg4yMkzCteQZYbNH32KJi24mU/rvxXvxEESIMxgZrq8ToCyUy0wr4LQHGcpymZjtS4nCGbMSDoBOO/pUBe1tbkMYwhwyQCRnOeiim2k4dijH6dNWNLLyXCNf7+LyjLA4E7tvigoN+8mueuOmv0UbbLa7iGskRXEyxFCopsQ6VSH08WuhXkaZY32kxTySK46tB61G26CWEg40IIO/FIuaKBEm6ozr19WlropLPR1YVTRhrOl0aU7jYJChZTgrhYrA1kIAvIMpkZgTWXQq9dVvhQuUQ5ztgkNGepT1v4ROfPi25AccZzOEpDQtlU5OkuARaiuyfs7obsHk7tK1W728gc1vYvn+wXq6FlCQIIMwe44re7sfOG06Wt+Vc88bg/0LKe0QPhTCaQzKAMnGU8xpVQcO00xzqe4SD1fOPcoiKFy5fuY8H8QU2qqS+0lPlempj2Ve840opxzZjoCEEfU7cpy/B6HT3KHLpK8ejohLg55Rt3Ia3RJ5MsxJwOgakW6LIF2IFTsmAlWh2Q4NM5uExr0p1w7oMmnwxy4b2ZxrRMzlk4fqMqV2KxOsrDEbEMsptBMylOh7epZ7YIDfKg6K4MAfMEYGRmK5tq0eE8OblNkQZyIqDjoxwQzQ1aa9nKpWVRv/rgnNPvISb5d599c/wDqE/whdN7aTLmDrJXrDcZNX0/aMelMqSTYXK2Q1qsZiAYSBBOsChG2vUgLwuaIYvFsaXkTo2tMQabVoXk4yckDJGqXUnbJBDXZ66c1BSnaUV9S49AaRn93XVGgP4yJCe1oBmTTEYKQu+2+TsiCI13nZFtDpOM5acyut4Na6G4PMmEVOjZrWdX1EjRJAuL2soKVA0mWzFPCbzP5C8RVD0O8muJlPOjbK9zmlzWuyR+qVN6ibBDa2YBmc/0Tjstk2MfQ1yDRUlBXSNF/kJi3s0zbWctCXYGl7slsycZAfepRd32MF03mTjmNJVlMz2qYfZnQ+Wx7coOkC2ZnQkSE6g4blpxUeEGLvljdvtPFEh7SD0TTWU2IzKkdW2nimLYyJEcC8iRE8psjjOTc1aGiKhOYIYAIwwJka6kKqK/JrVg/4WDiDOdMxAz5vuajY8JomFOQ7zIflGtRM00ZMhLEyOCgLxPnCBRUx7XTNNx14JWLYG+TNLRN0g6mn9Q+9AUKIRDwCMSKdKlbDa5Q8k0BodThgdUxMbkIYXILv1B0t331JoNq0xJJOg63WQmGBMYzGyQn0qHjQqUwCl33jQHM4TGoyk4diCiSEGeknqmFsbcewySY9c8pdIns09o6UDbIWS9w15tBT13R8mTvZNdhxC5Hk508wE06TU2xe4pAa62LKcs6S5dgQsp0hv0BVf7JfwT/AAfutrmve8AnIJaDso7atiuCJNjsaPIqcAAMNA1LL7JbYbS4AyBZkjbkZPctRuJzSx2SJcozrObqTdqmvOk3KXJWSSXANwttQZxeUZco9ygn35C9vtRn9QDSFP2ndgVKc4fYKnLGm7YYP4lkdfkLMeo+CaN+wtJ3FVyerqSHHUisMQ2Sl6Xm1+TkzpPRnlr1KMiWr9rv/nxSRh9Eif3VOsaQVkaHodrm17SwyLHCbpAYTzHUh7XbiTCdIkiGKFwpXJnjnyUuU8RMa0niB7Ddw8E6SQHNt2RcezOeS6gmScZ468+A3J2zte0jlykaSJoVIOb+0bJJkwvuqrt6EobDTjluntPVVLD35nv3uXuL1rxgy09aARxtoiDCI/4neK8LXFH+V/xHxTZgpXFdCFIFjhtsU0MRxGgk/elCmC6ZJkZgCVSZbTqmOlOiHt614t+zNbhGIp9jcXE/f1TsaEXSkAJVzkUwp95kRE+6FJA+6quzFoTkFxpSQridXZSedS1uisnFLTPzgc2QImC1wIBAww3ICCK4IjJKnLsZcAUEyDpjEzpMYymJnWAZ470ObKS6dJ40GeZPepR8MJAhSRUw0dh3NEeA5rJNbLEmtaADpl24IS8bucYpkx8qAnJJExKcjnzosMJzlcMM+0UilJOxqVUBmyZDXitWzqC2olhMVNULDrDfLAFp0ZpGinTagWhrmNOTPEurPGe4JGXCAlxTJHGRdUa0VN+0HUg4w8y00xI1rzxOEMKOlLPgplzoWHEtkDOWU6SS58KUuJbLQHPATrJ+vYuhEQG0dL2azpgc29egOGS/mjPKs+tTJiwQJCABSvKd4JvjYI/wynT0z3hbyX6f+G1/ZBvi8kDQe9KgRQ0letDgXHJaQMwx60h5Og7ldcol0GMtY0rceDZ826kuW7p5RrjnEivn8QXE4Fb/AMFweJM/adnnLlup9FzZ0lQW20RX9QYZIhSBPKdgCcw0BVJlkef0PP8AF3gtgfBriUnidZSuDFWSlRj8S7Ih/wAb/gd4Ljbpi+6ifA7wWwug6ym3WYaT1IatB8iMj/B4vuYvwO8F43NG9zE+Fy1gwBpPUkmANJS2zboyd1zRvdP+Fy5+DxvdxPhd4LWfJhr6l7yYaT1eCXZm2Rkrrni+7ifC5Ni7ImaFE+B3eFr5s40nq8F02YaT1JtmHZGRfhkaXq3/AAu7gufg8X2H/C7wWuiANJSvJhpKGzDsjIxdET2H/C7wXhdMT2H/AAnwWuizDSV0WcaSt8jbIyF11RfYfuPgufhUT2XfCfBbAbONJXOJ1la5G2Ri7rrdna/4T3hcbdzszH/CfBbTxOs9SVxWsprkDZGMsuyJiWu3HwXHWF0/RduPgtq4ka13iBpK3yNujFPIn+y74T4LnkT8zHbj4La+JGtd4gaSh8ht0YqLI4fod8JSH2Z3sO3HwW2cQNa5xI1rfI26MR8ief0u3FcfYHD9J+ErcOIGtd4gaSj8jbowl9hf7Ltx8EjyJ+cEdBW8CANa5xA0lG5A2RhBsjtB3FDx2HBb75MNabdY2/cltpI26MChQjP6pMYyxW9Ou9hxA3DwQ8e5ILsYbDtYw9y3lf4NujD7M9s+lbXcDSIZnP0nGut7iEj8s2afqYfwM8FKWOxNbMCmyQqak4a0kpbM0pJo/9k="/>
          <p:cNvSpPr>
            <a:spLocks noChangeAspect="1" noChangeArrowheads="1"/>
          </p:cNvSpPr>
          <p:nvPr/>
        </p:nvSpPr>
        <p:spPr bwMode="auto">
          <a:xfrm>
            <a:off x="63500" y="-866775"/>
            <a:ext cx="2562225" cy="17907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data:image/jpeg;base64,/9j/4AAQSkZJRgABAQAAAQABAAD/2wCEAAkGBhQSERUUExQVFRUUGBoYFxUVFxcYGBcUFxUVFxUVFxgYHCYfFxokHBQVHy8gIycpLCwsFR4xNTAqNSYrLCkBCQoKDgwOGg8PGikkHBwsLCkpLCwsKSkpLCksLCwpLCkpKSksKSkpLCkpLCksLCksLCwsKSwpLCkpLCkpLCksKf/AABEIALwBDQMBIgACEQEDEQH/xAAcAAABBQEBAQAAAAAAAAAAAAAEAgMFBgcBAAj/xABBEAABAgMDBgkKBQUBAQAAAAABAAIDESEEBTESQVFhcZEGEyJygaGxwdEUIzIzUlOSsuHwFRZCYoIHJEPC8TSi/8QAGQEAAwEBAQAAAAAAAAAAAAAAAQIDAAQF/8QAJxEAAgICAgIBBAMBAQAAAAAAAAECEQMSITETQSIEMlFhcYGh0UL/2gAMAwEAAhEDEQA/ANCi2psOHlRHANAEycKyA60H+YbMf8sPf9ENw0/8b9rfmasz2rkx41JWdHJqbr8svvYW9qQb5svvYO9qy5xTTk/hiLbNTN92Uf5YW9q6L9svvoXQ4LJnJUGqHgiG2a2y/bMcIsP4gl/jUD3rN6yyEADOfUihaQg8K9Gs0kX7A963elfmCB71u8rN22oaEo2ueZL4UGzRRwis/vm7yu/mWz++bvKzcPGhdBGlbxRNbNH/ADPZ/fN3leHCez+/bvPgs4cylCkw4JzreKJjSRwrs3vm9a87hZZvfN6/BZpEhaE/YLuMR0sAKk6B0rPHBK2wcvg0QcKrN79vX4LreFlmw45vX4LLGlPwWTqm8UasHKNQ/NFm983eV4cK7N79u8rMuL3JIYl8URuTUPzVZvfs3ld/M9m9+zeswbDREGyzSvHFBSZpTeElmP8AmZvXfzLZvfw/iWbRYGSgordiyxxYeTVjwlsvv4fxLv5is0p8dD+MLI+LAzpyQCPjiamau7hDZ/fQ/iCafwks3v4fxBZUXTSHtnOqPiQDTovCezS9ezf9E0eF1mA9cOjL8Fl7hRNiMJI+GJjTYvDezD/I47Gv8EHF/qDZxgYp6PEhZzEidCZJRWGPsxoT/wCosPMyL0kDvKtt3xS4TmagHE55lYiwrbLqPIHNb2KGaCglQfQHwzZ/auGPKb8yzfiRoWq8JGAwTP2hm1qoRLID9hUhPVULVlZNkmuOsp0KxmxgYLjocsyosgaKrFgH7C9ChZ1P2kiWFU1DYMCAm2AyHyEtsNSkSC06Am2wG61tgUBthJ0QUVxATgg6BvQcggos5AnmS2WQnAFSMO1FgyAwHPNxmJ7F51qiuoHBupjR/wBXK/qK4OiOFtWNwrmdiZNGui7EgQWelFGxgn2Lxu1zvSyjzj4pX4e1sgXNBOAxJ2BRedv2V8MF2IbbYQPIhOfrcZDvXol5RZHJayGNQr1+CU20QQGkOLg92QCMMvQjI8FoaaCjXHTUA6dnUkc23yhqguijNt7xjVSNivFjqGh3IGJkyn6OzDcm2WYOMxXYvR9HO4plhLgM855lzi1F2NjsoNDqEykVLPhkJELKOpxoCKhxRKWdCDYvCKA7ZoRqxA3JAFUFaIWgJZtY0LjrZqCCTQbBCm3PT8Qg5k0GKiMMvKSSiCwZgmXJkAHjGhQuUMw2o2IZhAsbVOhWKkFwsXnBKETSiERkrbLoHm28xnyrG2gHBbNdHq28xnyrl+o5SD6PcJPU7XBVviM6tHCFs4f8h3qCKhKVBj0BcWm/JkU9tUvikrlQ1EBbLITghzYntEyJqRtgk8HNNG2cclUjlcQOKK9lGdaLoU9Gszc4CEjXc3EKqyp9i6ke1w/4nWpT7EQaFe8ndrKa0Kkw6ywwZkhtMZ9OGZPCzvc4FrgGCcxIVoMmUhpnuXLDD5LpjN3FSNnbyW7B2Ly8rqbo7IP4kfBuX0C+I5zmzngA6ecjVmTkG54TMmTfVzySSSRPEz0qQJkmnPUtmOMw7I1votAGgAAIS1wQRE1A0rL0VJEUQds9GJsPyoxfIGZ3FrKaS2wyqDI+JmjOKkAuhswvX244IUSNwtnHaDIiRxxwKsFrsYOACg+D7fOt2HsKslodqXLNvbgLXBAx4JCDMGSm7Q3SJE4U1TQhsa6IZOCTVAOSulg0IoWRK8nR3RqACzUuGEpHydeMGS24aI7igkOghHRYKHeEVI1AMWCg4jAHKTcxDRYNVRTFaAnMmF3i9SMbCA6UrJR3NQHDhlbPdHq2cxnyrICFsVz+qZzGfKFz5ndGfQ5frZs/l4qDMEKdvz0P5eKhSFyZHUikOhkwZFecE5JJwU7GojLe5glPTNPWZoIzbVG3nDnEFaaFJWWUhrVAsfLBqSHQ9SeITMSIcyyYoK9i41i84ma8JkyCsIP2VvJfs7ii7IOQ3mjsTFkHJfQ4dxmibKeQ3mjsXFk+5l49CskZymS0DHw7UHGssQkgOfKZlmpmw1Jk2CvKLZnMTUqaRWl+Q+HaA4nJwBlPXIHvTNs9CIf2n5Uq74UmSHtO6nEdy9bWciJzT8qPTFKDEfTWuwoulJ4skAySocLSvVJB1itnFuDpTlOm8ZlY4d6sewENJmJ4AAHaSqzDYNE+vSrDcDcprhQEVoBgehc2Vex417Bb6vXkwxkyyXEhwMyBL0SNE+9Dwb7a7GmzwNd01IcIYfJGIEzjsVZi2YY9nh/xNipxNKKLJBiNd6JB2eCccw6FVWFwM2k9hUjZ7/cJB4yhrod47wqOL9CaMliwrxgEp2w3jBifqkdDpCu3DrUqLOJUCk5tAogH2eelNGxHQrCYKbdCRWRgogHWA6FG2izETwVpiQhtQtpszJaNyeOQDRXOKMkkw1I2kNlyZnWgwKKydiWNtgLXLoHmmcxnyrKA0rV7p9UzmN+VTyPoX0O30eR/LuKhCxTV9mTBzu4qELiuXL9xWHQohMxDmklEzxXHQ/vf4KaQ5BW0copywx5triEm8mgA4zn9lLsNnkzaqxM+gl1rpTFDvjk4zSiwpAkrKKOdyY2XlebFM9C69Ibimq0KpNMl7LCcGuyjOmknMdKfs4823mjsCU4ck83xXrJVjOaOwLzDvbsajwQ4gOExWmuiSLM1uDQNgA7ETLlDYe1qURVawAtmbIdLvnJSbW3kv2H5U/ZzQ853zFM248l+w/KiuxrKJk4bF5uKQGnqXcjCq9MmPNd970VcV5kWgMwm012mnWENDZ970qDCDYgf+odxmldNNMDJ7hE88UNp+UqvB9ZZ5CfSrDf7pwQRUT7iq9CgyJdpl1A+Kli+0ZiWjlaad69EhmmBzD/hTVpnOmluGjKM0U8YbfFWYEwWJZ5VFJ6PBEWS+I0H0TMaMRu/4kw35TQ6UgcyRTJAC36YbLDZuFrXN5TeVoGc9OHWpNkTKaHZiJ/RUji5icqq6WOHKEwZg0dijkSj0K0geNGOZA2gPNJqViQU06zIKaEcWQJhlNGEVLPsmhCR4clZTsXUDEIrVrq9UzmM+ULMAVp91+rZzG/KhIWS4FX4ZMHO8VDzmpm/PRHO7ioqEzSFDK/kPDoHLV4w0QIQ0dy45obiJ9KnsOQN4whlbe1P2CHlNoJS1pu8bS0PnKhT91kBmUM/3JHahnHg9Es5XLPd7nnQ3T4Is2jQCleXABMsvom8di2XWwZp7U1aLBDBEgBson22kbELbLTIUKRykOoIeiOkHbO4pFjPm24+iOwKPiXiXCWS6tDQbNaYgW+KHZAbMAUBoZDXIKaVlHFom2+l0HtCW9DscJzJ1VInmSnWpukJGGhMF4APOd8xTNpighwnmIpXNqTMaTjktdJxJM6jGbpEj7oholzuNTEO9x70y7NS/JVTEwnMfY8F0VQpym4O7Zbiuw4r51DT0DukvUrgmGtzfelN5TuMlmyZ9clwRtLCOk96l7DZGOaHZLic9ZDsU5SUOWHVsXHi5VlaDi0kdTpKKsjHPe5orkgU/jMqwMsgwEIkay76Ju0NfDY8sY1tJUFTSmJUI5EuF7G1K/Eihrq55DpJKec7Db4oaLFBIy2kESNKVGFCnONaZcqW2n0XRQtNDrIYDQBgMExChSmdMjuEu7rS7LCIaBQ6SKjeEmC41BwEpbprdAGoJOURWUh2mfcrvZWnimc1vYFS4LpmWjvJ8Fd7M7zbB+0dgUsxhDnkJgx0+5qFiNBUFQ1DEW3sa6pQVrtsMzINQm7VZp4qOj2OkwumEYiuLCYNpDlql1jzbeY35VjtngZJnOq2K6vVM5jflVJLkjNUjnCK0ZLWmVco9ihG3iETw8jlkOGQJ8s5p/pKprbzNaY5/DQuecbZTHG4luFtEsUJarwDgRLpmq9+KapU6J6folfiYO7/AOu4JNCmou8m0JzjNqku3VFmyYM/uqRFiTa54Io3E5tP3nTN0W1rYdJfWdf+JteA3wT0ONSqRGiTzTGtBNtncaVxwT8KOCZVB19iXSuQD0R4AqSNFCUPGtLQJlxkKnk+JUhZm16E1egY9phE8p4JaBjya0zZkjvahk0DweEsLkg5XKpl0ycqlDWecb01bpG1MGkS+YKuNuwOiw4XKMnZRBlgZFxmBoKkItuPlGVMUMhPACchPtVfHFfb+GK+CxNsQ6hPowT4s7Qek9YqhoMQkesbL9sJxpvTjWu9uJ/GCB2hc+rNuQ9+W8wngMkOSSaCc5ENl09iYu6+ncbxT3ZYLMouOSMkyqKAU+iJ4RWcloM3EicuMayVGk0kJqAuduU2K6gPJGSBKgJBK6YRTh/Bm7GHsXGYrzilQSur0SCC7knYpvg5aqOZPWO9Qp9Epy7rTkPad6jJbRY1ltbEmcZy1oS9HeafsQFwwnCLHJBAc4ZJM5ESOGpHXp6l+zwXM41KgorROmqbfZ2lCXpMNbL2gjsnQu2qVgvkGdZZYEjYV3jogzg7R3rzYp4xzcwAO9LixckFxwCNPoOwhtplUtInoMxTapuy8JG5LWkESAE9gkohxnmTboQOhK4qXYbLG69xIkOEvvMvC1EieaSrIgbRsKkjFMpVkBmngBXBSliS6GTsctEWW9B2i1iSDiWwOIADzM+yc9MSiGWN5b6s9LmjvVVBR7NshAjArXbpPmmcxnyhZLCu15wDRtceyS1u6hKEwfsb8oWnXFEMvRAf1Q9RDOh5zkfplm2qgQi8Q8oOdIa/FX7+qLv7dnPPcqGD/bnaO0I/9HxfacbGdkF08MaN8F5tpdkZVCMMPArzfUO2jtC4D/bkfuHctS/0o3Q++0uMB0pcoHtwrnQN3xA1k6zJOfWvW0kWelcon76k3Y4vmnjQ4dqdR+P9iJ8kg21UmSdwPenm2r9+vA9BpnQ0UeabtSY3oM2nvUtUx7LJwetRLyJzoTKukVUpaLvy4rIhPoNcJacsEHYoS4fXUGMM9rVPxLc0PbDJOU4Egam41XJP7uAPsrVnrboegtrtyPoNyYveGGx3ge1PfXvTkA/30LZ/qUm/vXP6OwK8e1/AZkXe97xobG5ER7akSDjgoo3laHVMV/xFEX76DOcexDPdyP49y7YJKK4JqCk3foLuWNEc8lziQWOxM8yleCjvM2ja3/ZRPBp1TzXdilOC3qo/8f8AZSzf+v6MklFUCxHYrrHUSXBLs4qmfQoY48k7EzCKciHknYmGKaGkW66o+XDBzih6Fy8/VP2eCrvB21EWl7STkltBmnNWG8/VO5q5Zx1mZOyrPlnE07AtLBQzJ0YdqjryiloBB/UOtSF1GdT96F0zVRsaHLCoNoDSXNgNLjSbso0G4Jca0RXD1UMDQGDvKmLM1uEjuKNhwGeyT97Vy+S/Q7pFOjQ4pzDco6JBjNnyRu+qv0SEyRk09Xioq0gaD1J45mvSBwylRLVEbmK7Cv2K2cs9DMDDapS84KgIwIXfjcZrlE8kXEMg3y5zpFsydGKlIT5VwP3mVYbHIcCKHSrHYXl7A6W3oWyxS5Njd8BUO1HK5ciNIbI7VrF2nkN5rexZKIWpa1dvq281vyrmfYM0aRXP6pH+3Zzz3KhA/wBudveFfP6o/wDnZzj/AKqm2a6ojrNMMJynYSrmM65k7aXf5Nj+0GYPMu2rrIZdBAaJkuwCKZdEbiy3izOectHeiLNc8YQ3scwVack5TfSymyGNKA1SbL8+x2wGJBnZpEejOe0kgbVE2GIOLc3OD3qZfYnw25DiHkZLpGknEguAcKyImJqMbdUQOoGhpOGVh4qkZKmrBqwyJ6pu1JtJ5EPaexEeRuLQKU1hMW1pa2GDKczgkTTYzTJ24T50cw9rVMWi78qKyJP0A4S05Qlioe5D5wcw/wCql4t5hsVkKVXgmc8MkTXLO9uASK5Ad/fQtn+i9fjfPO2jsCahn+8g7B2SSr8PnndHYFZLmP8AAZEDfjfNs53cVH2l8mbZBSF++rbt7ioe1Zti78StIk5UpEpwYf5wj9ruwqa4MslDjnm9rlX+Dfrxsd8pVl4M1hWjaO1yj9Qqb/o0HcURroZNa/ZTsFlap8incusbNI5DUKiCh2dyZ8E9GMgdiYglCPRmPQn5LgRmM1Ybc8OgOcMC3wVQbEPHPbOgAIG0hHWq+A2zuhkTP6akS10SzxttUKmDxGg4yMkzCteQZYbNH32KJi24mU/rvxXvxEESIMxgZrq8ToCyUy0wr4LQHGcpymZjtS4nCGbMSDoBOO/pUBe1tbkMYwhwyQCRnOeiim2k4dijH6dNWNLLyXCNf7+LyjLA4E7tvigoN+8mueuOmv0UbbLa7iGskRXEyxFCopsQ6VSH08WuhXkaZY32kxTySK46tB61G26CWEg40IIO/FIuaKBEm6ozr19WlropLPR1YVTRhrOl0aU7jYJChZTgrhYrA1kIAvIMpkZgTWXQq9dVvhQuUQ5ztgkNGepT1v4ROfPi25AccZzOEpDQtlU5OkuARaiuyfs7obsHk7tK1W728gc1vYvn+wXq6FlCQIIMwe44re7sfOG06Wt+Vc88bg/0LKe0QPhTCaQzKAMnGU8xpVQcO00xzqe4SD1fOPcoiKFy5fuY8H8QU2qqS+0lPlempj2Ve840opxzZjoCEEfU7cpy/B6HT3KHLpK8ejohLg55Rt3Ia3RJ5MsxJwOgakW6LIF2IFTsmAlWh2Q4NM5uExr0p1w7oMmnwxy4b2ZxrRMzlk4fqMqV2KxOsrDEbEMsptBMylOh7epZ7YIDfKg6K4MAfMEYGRmK5tq0eE8OblNkQZyIqDjoxwQzQ1aa9nKpWVRv/rgnNPvISb5d599c/wDqE/whdN7aTLmDrJXrDcZNX0/aMelMqSTYXK2Q1qsZiAYSBBOsChG2vUgLwuaIYvFsaXkTo2tMQabVoXk4yckDJGqXUnbJBDXZ66c1BSnaUV9S49AaRn93XVGgP4yJCe1oBmTTEYKQu+2+TsiCI13nZFtDpOM5acyut4Na6G4PMmEVOjZrWdX1EjRJAuL2soKVA0mWzFPCbzP5C8RVD0O8muJlPOjbK9zmlzWuyR+qVN6ibBDa2YBmc/0Tjstk2MfQ1yDRUlBXSNF/kJi3s0zbWctCXYGl7slsycZAfepRd32MF03mTjmNJVlMz2qYfZnQ+Wx7coOkC2ZnQkSE6g4blpxUeEGLvljdvtPFEh7SD0TTWU2IzKkdW2nimLYyJEcC8iRE8psjjOTc1aGiKhOYIYAIwwJka6kKqK/JrVg/4WDiDOdMxAz5vuajY8JomFOQ7zIflGtRM00ZMhLEyOCgLxPnCBRUx7XTNNx14JWLYG+TNLRN0g6mn9Q+9AUKIRDwCMSKdKlbDa5Q8k0BodThgdUxMbkIYXILv1B0t331JoNq0xJJOg63WQmGBMYzGyQn0qHjQqUwCl33jQHM4TGoyk4diCiSEGeknqmFsbcewySY9c8pdIns09o6UDbIWS9w15tBT13R8mTvZNdhxC5Hk508wE06TU2xe4pAa62LKcs6S5dgQsp0hv0BVf7JfwT/AAfutrmve8AnIJaDso7atiuCJNjsaPIqcAAMNA1LL7JbYbS4AyBZkjbkZPctRuJzSx2SJcozrObqTdqmvOk3KXJWSSXANwttQZxeUZco9ygn35C9vtRn9QDSFP2ndgVKc4fYKnLGm7YYP4lkdfkLMeo+CaN+wtJ3FVyerqSHHUisMQ2Sl6Xm1+TkzpPRnlr1KMiWr9rv/nxSRh9Eif3VOsaQVkaHodrm17SwyLHCbpAYTzHUh7XbiTCdIkiGKFwpXJnjnyUuU8RMa0niB7Ddw8E6SQHNt2RcezOeS6gmScZ468+A3J2zte0jlykaSJoVIOb+0bJJkwvuqrt6EobDTjluntPVVLD35nv3uXuL1rxgy09aARxtoiDCI/4neK8LXFH+V/xHxTZgpXFdCFIFjhtsU0MRxGgk/elCmC6ZJkZgCVSZbTqmOlOiHt614t+zNbhGIp9jcXE/f1TsaEXSkAJVzkUwp95kRE+6FJA+6quzFoTkFxpSQridXZSedS1uisnFLTPzgc2QImC1wIBAww3ICCK4IjJKnLsZcAUEyDpjEzpMYymJnWAZ470ObKS6dJ40GeZPepR8MJAhSRUw0dh3NEeA5rJNbLEmtaADpl24IS8bucYpkx8qAnJJExKcjnzosMJzlcMM+0UilJOxqVUBmyZDXitWzqC2olhMVNULDrDfLAFp0ZpGinTagWhrmNOTPEurPGe4JGXCAlxTJHGRdUa0VN+0HUg4w8y00xI1rzxOEMKOlLPgplzoWHEtkDOWU6SS58KUuJbLQHPATrJ+vYuhEQG0dL2azpgc29egOGS/mjPKs+tTJiwQJCABSvKd4JvjYI/wynT0z3hbyX6f+G1/ZBvi8kDQe9KgRQ0letDgXHJaQMwx60h5Og7ldcol0GMtY0rceDZ826kuW7p5RrjnEivn8QXE4Fb/AMFweJM/adnnLlup9FzZ0lQW20RX9QYZIhSBPKdgCcw0BVJlkef0PP8AF3gtgfBriUnidZSuDFWSlRj8S7Ih/wAb/gd4Ljbpi+6ifA7wWwug6ym3WYaT1IatB8iMj/B4vuYvwO8F43NG9zE+Fy1gwBpPUkmANJS2zboyd1zRvdP+Fy5+DxvdxPhd4LWfJhr6l7yYaT1eCXZm2Rkrrni+7ifC5Ni7ImaFE+B3eFr5s40nq8F02YaT1JtmHZGRfhkaXq3/AAu7gufg8X2H/C7wWuiANJSvJhpKGzDsjIxdET2H/C7wXhdMT2H/AAnwWuizDSV0WcaSt8jbIyF11RfYfuPgufhUT2XfCfBbAbONJXOJ1la5G2Ri7rrdna/4T3hcbdzszH/CfBbTxOs9SVxWsprkDZGMsuyJiWu3HwXHWF0/RduPgtq4ka13iBpK3yNujFPIn+y74T4LnkT8zHbj4La+JGtd4gaSh8ht0YqLI4fod8JSH2Z3sO3HwW2cQNa5xI1rfI26MR8ief0u3FcfYHD9J+ErcOIGtd4gaSj8jbowl9hf7Ltx8EjyJ+cEdBW8CANa5xA0lG5A2RhBsjtB3FDx2HBb75MNabdY2/cltpI26MChQjP6pMYyxW9Ou9hxA3DwQ8e5ILsYbDtYw9y3lf4NujD7M9s+lbXcDSIZnP0nGut7iEj8s2afqYfwM8FKWOxNbMCmyQqak4a0kpbM0pJo/9k="/>
          <p:cNvSpPr>
            <a:spLocks noChangeAspect="1" noChangeArrowheads="1"/>
          </p:cNvSpPr>
          <p:nvPr/>
        </p:nvSpPr>
        <p:spPr bwMode="auto">
          <a:xfrm>
            <a:off x="63500" y="-866775"/>
            <a:ext cx="2562225" cy="17907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4" name="Picture 12" descr="http://revjoezarro.files.wordpress.com/2012/08/firsttemple.jpg"/>
          <p:cNvPicPr>
            <a:picLocks noChangeAspect="1" noChangeArrowheads="1"/>
          </p:cNvPicPr>
          <p:nvPr/>
        </p:nvPicPr>
        <p:blipFill>
          <a:blip r:embed="rId3" cstate="print"/>
          <a:srcRect/>
          <a:stretch>
            <a:fillRect/>
          </a:stretch>
        </p:blipFill>
        <p:spPr bwMode="auto">
          <a:xfrm>
            <a:off x="3505200" y="3039520"/>
            <a:ext cx="5249351" cy="3666080"/>
          </a:xfrm>
          <a:prstGeom prst="rect">
            <a:avLst/>
          </a:prstGeom>
          <a:noFill/>
        </p:spPr>
      </p:pic>
      <p:sp>
        <p:nvSpPr>
          <p:cNvPr id="10" name="TextBox 9"/>
          <p:cNvSpPr txBox="1"/>
          <p:nvPr/>
        </p:nvSpPr>
        <p:spPr>
          <a:xfrm>
            <a:off x="228600" y="2743200"/>
            <a:ext cx="2590800" cy="1477328"/>
          </a:xfrm>
          <a:prstGeom prst="rect">
            <a:avLst/>
          </a:prstGeom>
          <a:noFill/>
        </p:spPr>
        <p:txBody>
          <a:bodyPr wrap="square" rtlCol="0">
            <a:spAutoFit/>
          </a:bodyPr>
          <a:lstStyle/>
          <a:p>
            <a:r>
              <a:rPr lang="en-US" dirty="0" smtClean="0"/>
              <a:t>Solomon’s Temple</a:t>
            </a:r>
          </a:p>
          <a:p>
            <a:r>
              <a:rPr lang="en-US" dirty="0" smtClean="0"/>
              <a:t>(known as first temple)</a:t>
            </a:r>
          </a:p>
          <a:p>
            <a:r>
              <a:rPr lang="en-US" dirty="0" smtClean="0"/>
              <a:t>King David</a:t>
            </a:r>
          </a:p>
          <a:p>
            <a:endParaRPr lang="en-US" dirty="0" smtClean="0"/>
          </a:p>
          <a:p>
            <a:endParaRPr lang="en-US" dirty="0"/>
          </a:p>
        </p:txBody>
      </p:sp>
      <p:cxnSp>
        <p:nvCxnSpPr>
          <p:cNvPr id="12" name="Straight Arrow Connector 11"/>
          <p:cNvCxnSpPr/>
          <p:nvPr/>
        </p:nvCxnSpPr>
        <p:spPr>
          <a:xfrm>
            <a:off x="2209800" y="2971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90600" y="35814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68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kingsacademy.com/mhodges/11_Western-Art/10_Islamic/WIK_Dome-of-the-Rock_Temple-Mount.jpg"/>
          <p:cNvPicPr>
            <a:picLocks noChangeAspect="1" noChangeArrowheads="1"/>
          </p:cNvPicPr>
          <p:nvPr/>
        </p:nvPicPr>
        <p:blipFill>
          <a:blip r:embed="rId2" cstate="print"/>
          <a:srcRect/>
          <a:stretch>
            <a:fillRect/>
          </a:stretch>
        </p:blipFill>
        <p:spPr bwMode="auto">
          <a:xfrm>
            <a:off x="4191000" y="3733800"/>
            <a:ext cx="4627670" cy="2895600"/>
          </a:xfrm>
          <a:prstGeom prst="rect">
            <a:avLst/>
          </a:prstGeom>
          <a:noFill/>
        </p:spPr>
      </p:pic>
      <p:sp>
        <p:nvSpPr>
          <p:cNvPr id="2" name="Title 1"/>
          <p:cNvSpPr>
            <a:spLocks noGrp="1"/>
          </p:cNvSpPr>
          <p:nvPr>
            <p:ph type="title"/>
          </p:nvPr>
        </p:nvSpPr>
        <p:spPr/>
        <p:txBody>
          <a:bodyPr/>
          <a:lstStyle/>
          <a:p>
            <a:r>
              <a:rPr lang="en-US" dirty="0" smtClean="0"/>
              <a:t>CE (Common Era)</a:t>
            </a:r>
            <a:endParaRPr lang="en-US" dirty="0"/>
          </a:p>
        </p:txBody>
      </p:sp>
      <p:sp>
        <p:nvSpPr>
          <p:cNvPr id="3" name="Content Placeholder 2"/>
          <p:cNvSpPr>
            <a:spLocks noGrp="1"/>
          </p:cNvSpPr>
          <p:nvPr>
            <p:ph idx="1"/>
          </p:nvPr>
        </p:nvSpPr>
        <p:spPr/>
        <p:txBody>
          <a:bodyPr/>
          <a:lstStyle/>
          <a:p>
            <a:r>
              <a:rPr lang="en-US" dirty="0" smtClean="0">
                <a:solidFill>
                  <a:schemeClr val="accent2">
                    <a:lumMod val="75000"/>
                  </a:schemeClr>
                </a:solidFill>
              </a:rPr>
              <a:t>638: </a:t>
            </a:r>
            <a:r>
              <a:rPr lang="en-US" dirty="0" smtClean="0"/>
              <a:t>Muslims conquer Jerusalem, they allowed Jews back. They built Mosques on Temple Mount</a:t>
            </a:r>
          </a:p>
          <a:p>
            <a:endParaRPr lang="en-US" dirty="0" smtClean="0"/>
          </a:p>
          <a:p>
            <a:r>
              <a:rPr lang="en-US" dirty="0" smtClean="0">
                <a:solidFill>
                  <a:schemeClr val="accent2">
                    <a:lumMod val="75000"/>
                  </a:schemeClr>
                </a:solidFill>
              </a:rPr>
              <a:t>1099: </a:t>
            </a:r>
            <a:r>
              <a:rPr lang="en-US" dirty="0" smtClean="0"/>
              <a:t>Christians defeat Muslims and take over Jerusalem. They kill all of the Jews in Jerusalem</a:t>
            </a:r>
          </a:p>
          <a:p>
            <a:endParaRPr lang="en-US" dirty="0" smtClean="0"/>
          </a:p>
          <a:p>
            <a:r>
              <a:rPr lang="en-US" dirty="0" smtClean="0">
                <a:solidFill>
                  <a:schemeClr val="accent2">
                    <a:lumMod val="75000"/>
                  </a:schemeClr>
                </a:solidFill>
              </a:rPr>
              <a:t>1517: </a:t>
            </a:r>
            <a:r>
              <a:rPr lang="en-US" dirty="0" smtClean="0"/>
              <a:t>Turks then conquer over Jerusalem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 (continued) </a:t>
            </a:r>
            <a:endParaRPr lang="en-US" dirty="0"/>
          </a:p>
        </p:txBody>
      </p:sp>
      <p:sp>
        <p:nvSpPr>
          <p:cNvPr id="3" name="Content Placeholder 2"/>
          <p:cNvSpPr>
            <a:spLocks noGrp="1"/>
          </p:cNvSpPr>
          <p:nvPr>
            <p:ph idx="1"/>
          </p:nvPr>
        </p:nvSpPr>
        <p:spPr/>
        <p:txBody>
          <a:bodyPr/>
          <a:lstStyle/>
          <a:p>
            <a:r>
              <a:rPr lang="en-US" dirty="0" smtClean="0">
                <a:solidFill>
                  <a:schemeClr val="accent2">
                    <a:lumMod val="75000"/>
                  </a:schemeClr>
                </a:solidFill>
              </a:rPr>
              <a:t>1850: </a:t>
            </a:r>
            <a:r>
              <a:rPr lang="en-US" dirty="0" smtClean="0"/>
              <a:t>Jews began to return to Jerusalem </a:t>
            </a:r>
          </a:p>
          <a:p>
            <a:endParaRPr lang="en-US" dirty="0" smtClean="0"/>
          </a:p>
          <a:p>
            <a:r>
              <a:rPr lang="en-US" dirty="0" smtClean="0">
                <a:solidFill>
                  <a:schemeClr val="accent2">
                    <a:lumMod val="75000"/>
                  </a:schemeClr>
                </a:solidFill>
              </a:rPr>
              <a:t>1917:</a:t>
            </a:r>
            <a:r>
              <a:rPr lang="en-US" dirty="0" smtClean="0"/>
              <a:t> The British conquer Jerusalem, this was near the end of WWI</a:t>
            </a:r>
            <a:r>
              <a:rPr lang="en-US" i="1" dirty="0" smtClean="0"/>
              <a:t>.</a:t>
            </a:r>
          </a:p>
          <a:p>
            <a:endParaRPr lang="en-US" dirty="0" smtClean="0"/>
          </a:p>
          <a:p>
            <a:r>
              <a:rPr lang="en-US" dirty="0" smtClean="0">
                <a:solidFill>
                  <a:schemeClr val="accent2">
                    <a:lumMod val="75000"/>
                  </a:schemeClr>
                </a:solidFill>
              </a:rPr>
              <a:t>1948:</a:t>
            </a:r>
            <a:r>
              <a:rPr lang="en-US" dirty="0" smtClean="0"/>
              <a:t> Jordanians Conquer Jerusalem.  All Jews in Jerusalem were either killed or driven out.</a:t>
            </a:r>
            <a:endParaRPr lang="en-US" dirty="0"/>
          </a:p>
        </p:txBody>
      </p:sp>
      <p:sp>
        <p:nvSpPr>
          <p:cNvPr id="19458" name="AutoShape 2" descr="data:image/jpeg;base64,/9j/4AAQSkZJRgABAQAAAQABAAD/2wCEAAkGBhMSERUUExQWFRQUGB0YGBgYGBodGBkaFxwfHBwXHBwbHSceHBwkHBcaHy8gJScpLC0sHB4xNTAqNSYrLCkBCQoKDgwOGg8PGiwkHyQsLCwsLCwsLCwsLCwsLCwsLCwsLCwsLCwsLCwsLCwsLCwsLCwsLCwsLCwsLCwsLCwsLP/AABEIAK8BIQMBIgACEQEDEQH/xAAbAAACAwEBAQAAAAAAAAAAAAAEBQIDBgABB//EAEIQAAIBAwMCBQIDBgQDBwUBAAECEQADIQQSMQVBBhMiUWFxgTKRoRQjQrHB8AdSYtEzguEVFkNTcqLxNIOSsuIk/8QAGQEAAwEBAQAAAAAAAAAAAAAAAQIDAAQF/8QAJBEAAgICAgMBAQADAQAAAAAAAAECESExAxJBUWETIjJCcQT/2gAMAwEAAhEDEQA/ABDosyOK8ZwBTQgQaQPrkkhfeqM545LTdjPah36qgnPH1ifaaA6l1q2sqTn9B/1+Kzl3XNcYkYHYfHvUpT9HVx8d7Ht7qpZsHdnvx9qsVSG3Fpnt2pb0/RE086d0x3ngKO7cY/Wpq2dHVIaC8NoZT9Ip90y/IzS3Tae1bIU+o92HE/A/Sm+nCjParROeehHZ16+drFu3b4C3VS1ta56d47bcfiYHJ4prb6lasp675ugOLO4KSfMCgFTtBJJILd+YrzofT3t3r7ObZW+++BukQIC+oQRGfrXlzw/qW3bWsidWNTy/AiF/Dz6eaxsWH9K8Q2HdVVmLNwPLcZgtsJIAD7QTtJBipaDxIL2mbUGzctoiM/q2wyruPpIJPC5kDJ714vh5xrFvhlUBhuKs4a4gQjy3T8DeqGD8gCI70T0XpFy1ZNi75TWgGVdobcysWJ3zgYaIHzmhk2Bf0XTXdRp0vXL1xXvLvHlttW2GyoVYhoESWmc0Te61b0y211FweZtXeQDHZS5gelS3f/Y1V0zouq01s2bVyy1oE+UbgfeikyAduHiT/l/pXljwzdR0dXtXibYS6b6ljuDM/mJGRm4w24ERkdgUwEjxLpzc8vedxuG1JR9vmD+AsV2z981VovFNs72e1dtot02hcKyrMHCAekkg7vcQPeajc8NXiCJtf/W/tIkv+EGdn4fxY+lde8N39l62Gs+W97z7ch927zVubHAwFlSJEnI9q2QOhpc8TadN29mBW6LJHl3J3sJAA2yQRmRIOOZFRXxTpiJ3OP3RvQbdwHy1O1mgr2PI5FK7vh7Vu5bfpwW1NrUEfvIHkoF2DBmdvP8AvAt8Y6Bb97TWlb94XbdHP7Pt/fBvZSNg+pH1rNmSQN4o1pZdLctPdTzb9tIBZCyXMkFTwYAgkSM+9GHxHp9zr5mbaux9LQRbMPtMeracECvfEGha7c0qIp9GoS87R6VS3Jie7EmAon3wM0LpfD1+1au2l/ZypV1tuVYXYuEwHIEekMciZgcUo2KLtJ4p09xlVS5L/hm1cG70b8ErB9IP9K5vEenYJ6m9ZIH7t8Q/ly3p9A3+mWjNVr0W8LWkhrRu6XB3btjDyzbwQNwMEHigrfhK9FuXtq9tmIuobiuu+8bhEcOrKxXY3BzJrGwd1zrSGxeFq4y3LYDBgGAO24qNtaIZQx2tFOdT13TpdFkvDztiCRuKlgpIEbiokD/es71ToF5ty3NVpwzpct+rzMI9wOGAHpUjYBAAGDkkyLF6xbsam42+ybdxhcLtbcslwqAUttEspKggkYzzxRRnQ60nibTXAhU3D5ilk/c3fWF/Fs9HqI7gTRmmuJfRLtptyOJBznt3yDIIg1iOkeIUtHRDerLpEuq7AXAH8zCwCs9hOKu6H48s6bTi0wZ2tlyNo9JDMWGWgj8W3jsPeipIRxe0jZXbMc0O1ukg/wAQ7L5Fu5+nHY5+M8VTqfHYXI09wr9RPDT/ACH5n2zrQHF1o0T26qis6nj1rqnytK4MYLQQcxjbzQR0euLFvP2M0YP4fkAfEDPyfvnIKgzbWNN3Of75qL2PbNZC90zqHpDakMJyBiBBE8QeeD3o/T+ENTe/Hq7pn5AWJE+gc+3tRWRGmssf2enTLMYUcn+g+aHvvOANqjgf7+5oLV9YvWAEuE37Y4ZFBYAQFLH0jMtiP4eTV6agOgYTDZEiO8fzBotUIreyq6aAuZNHutBlaVj0Q211SiurC5Lb9ovbYj8UR9a+b6p3th8GRxI7zFfRr+qFtSxMRWOv9ftOWVrf4pnaRj6A/wC9HkYvAn6MetpmYzmP5nJNM+m6LImtAegreG6wQ57rBn6xE/lI+aadB8JIP3mpuBVAmDhZmMk1FRk8Hb+kYrJToOnblG0HnPtFOdXrbej8tWttcdwfLtrGT23E/hBJ+ZzUG6mX823p1VbaiP2gkgIsGXGRkwSCPyxJieneTa3ojNccFW1FwMXUCFDkTK+n1bSfYH+IC6jRyz5XIW3jeW4bnmKxjfcRhNlGP/hhgFwJXG6Rj3o2z4jvIrB9Mbh5VrTQAGHpBWCYwTIJMZ+qR+pbLZCPbuM0KwQMWLmYj0yNzFiQxyxJzxTNemBFcX2V2EXdRuJEOQ21FggsAu4DMTORWFzWQ+z4useT5ji4rqJZQkgGYIDAxyYkxT/pviTRuPRqLbMR+AE757gKBJI+PY1mNTZeQoKu1gk7Q4RfMuHhpkwNwVVI4AzmaW+JNWi2kS4qNeOLzWz6ix3KlsOMSY9XbHeIraN2s+o2L6NbFwMCkA7iYAB4meOe9FIJBrAdG0lp9Pb8xSt0RvVA7BQpjIiSfQDGPehLnWwbzadBcW3byG3lAJU+vZGAS0c95+gbHR9JNupKlYg+INdcQtaKsgCksbRDbQBMHaBknmOJ9po/Q+JbxUzbBFsDc49QcjnFsnacE8GPahYxrVUVXcGcVmOpf4h2LMFkuKP4pAx7Rn1T9vtTnRde094qEuBi3AE5kEgccwpMcwD7UbszXkY2F71Sem21droRBcuQHcKNzAcAnkgUStupXlPcYrGQIyRUSKuv8T2FfPNX411RvE6e2HskkCVLD0wJG0jkye/6UsnRSMbN6lqayP8AiHrG/cadAGLy7CSGhcLBHAJJz/ppBrrnU9YTb3qloc+naWbB2kETg/aPenHRfCrWSbmov73IElgNwUfJMBeMk5+aHbGA9K2DdJ8HuVXzXBCztABByZ5Jnn6U2ueGgJK22uNjBb0Y+sgHJ7fcU60/UFB9ISFUueGJ4gTxksBigC7uDvZixwCTgfQcUKQ9t6IWfDdny1N1LakCdoAaD3iBE4qVromm2Fk2Z/FtXP8AzDH60VeQhQpGSPYDv7UNpbLW3MACRyo5Ezn5ms2lgm5SOTpduMED6iP5TVd3QAfhVTPtB/lR+rAGREFQfzFJn6dmZOZkSYgmYj2kz9azwNG35L7XR2nAUf8AMv8AvU2VC0SxjuBj9SP5VbZ0XB4I4NG2+nljuBj3xxPcDg/T3pkrBKSW2BnTjiHbOSSIQgY9MjJnAz9hQmo1727IuGVFxxZAcgELBlySckgEDjHAEgUaCeZYLkKpBBOf+I4Kgh2jjAAgAVC+nnW/KnaSQVPsw95BwQSJ7TPanIbKz7fEYpTcc2boTcrC60hC0Ms5Zu4IhSfnFH9Q1IsqWIJjEASTHb9KTdM6W1241y8WPq3KrCGtwCsfBywiO/ehpBlnA5uCgrnNMrlvGKBujNIYqiuq7bXUbFML13rZMKv27/ek2ntkmoX33OfjH5U06XpJIqLds64RUUaPwpoyLgMkRkn+lH+KfEaeq1ehLR2/vI3GQVMGDjDHEDjvMVPTr5NgtwYnI79sd6ZdG01tLPmajaTcJlnVc7jIWCPYA10wWDj5ZJyszuh6J5t9Tpb9u4U/eT6tggrAYSdxkcH8MkiDEPdf03UpaKK6+befdcYELMiCtsMRt2gKoOcAnlq9TU6XR3nNmw264wFwoO2Y2iYgGfSBj+ROu6Smv23Ld9YGQpRXHcTBIzM5mi9E9g9sCwlo6jyjcVQVLQSfKEkoST6pYKI/yzyaS9D0Evbc+ciXT5jIXUWxtPpDAoO7KsbsbgBMGHmtvPaa2ip5qIoVVcgbm7uGYie+P9JqlbhdCzWrSm4fUgMjy87dzW5MthpgiAKFjLGS3T9ID3VJa3tRlYFVYeYSCEDTMjcik5n05iKV3/AT2bQU6wea9zcCwYKOSBOYiAYxORNaLwzo7ZuMVA2WsE7yw8zMwSAMAxxMk1R1i4ty+zDU2lNog+XdwU2j8QhifUMztmDQY6dYEWm8J6q29w20s3kAhWRhvBwcBTg+gCDkyYjmufUC1YJvWXNwkBt20qSZ2qC+5pA9IH/qM81p9J0q9ZVr8hgtskLbBliqkKoAAJGfbntihukdctKzNqEBZ9pgj029o27VDcZ3GY7/ABQqh6sUt15ERLDsoS4s/hIDAEyN6mAAyx6RBwDGausay3bg213nc3rDC4ylV9twUyFaCZMrgCBTPqGs0eouWhasK9y4CFcKNiiZYsRwBljjt7kTEeG9DqGZhbcO9wruS5hdpCyJlcbQYI7H2oZ8A6oSda6ncGk26YlrgYbf3TsWJMlZyhJDAn7e4lPpeikodTduugt7UXbnddjY90RGN25RH+U54rTajwlaZlt2Na3mW5tqLiISd0LBZQJG3Ex7Zig+p6fU2LX7NeQAA7kuIJlAYbAKy03OCRgnM0Qr4XaXrt8IDZ1Fx0EgllYufYhSWgAEZmMHNbTw4906dfOuG48t6iACRuIWQMTAr5p0frSW2AIRnU8bmVQSfSxkwvI5GIwK0Gi/xF8xgoFu2Nslmbv9Dt4g+/b3rWFIceNeo/uxZRiHcyYMHYPxT7AzHzms3pdGVt4wYkATwDP1z/Wrrmpstc3XLpYuBLABgYJGIMDG3HsBPairFiy1xXGoH71doRpUQeDxjk+3JqcssvxyUYhfTbv4m2Si4RifxNOBtjiJJE4ge9dq7ReWVjJklPdjmR/mzwDkYiSJpnq9OihUQAIoxH8Xu88sW9ySeM0KyCt8Ms5Ys6cpl55KwJ9964+uKMt31DBTAMTkjH1g4/rV3ki7uBHrKwje5BBAPucQD8x7QhuaQIcALPIAil0UrszRWdQMxGKG/aN05iMk9gOTmgNJegbRkmh72lIYsC0kEFSSUM4kocHn++a1+wS4y3qfUQt51VmYenaCYG3aBuGJAkEfVTRl1zsVhmRNCWdIHsFNih7frDCZMkB1JYk53AjPajdKCLA3KxI/hAJbJxgZJ+BTLYukvheusAUTkkele5/uRJ7Tmgdaxbau8+lmaZkbmEYB4UTgTwPk0ZZ1ZS2RcIDsSYHKqDhOYMYkjE/SlF1zzTN1gmlbsc29SxWHhvkAjH3JP5zXg00OpBkEj+eR9aV2LpAzTvo9+SZGAJn5GRHzzj60U7JyXVWJOuabzdwk/iBxzhgwj2Mjmr+g6nzrKMQQ8APPdhgme8129XUMmVI+f5HND9DTyrzpukXZuwxypUgEKBECHXGZgn6svQs0qTQ0vacxQF6yadOJFUG3QoTsKq9o/wDZxXVqQbR8Y0mnkzWs8OaObgxMZP8AT9aUdN0RPbNaDV6g6e2tu0f3rnMCTBB/rgd8Hjmo8atnVyy6xoIe95+raySPJsjcxAkSpWRPvPogA8mJmnHWuj3tQQEdfLUQVB2uGOTyCv8AkMMvxI7r+obNOiWAFISCzFlE3XE7iGUzbE7uIkKORRl++LCp5YK3guFYqNog+ttw3TBZ8mJIJ9h0+DioE0mhaz6HU3FPrvMGgq/AKOG9JQTuKxJnBkCnvhhLCI3kuzu4JAcKLjAdpAG6GbJOfVnkEoP2rEsjEMV3iCJXbP0hickMBG4HFVNr2Tyzb3fLHE9htYLtcBtoIWJl9p9UUGMkwxfDdx2ZX09y0LjKXPmqyYPqYbSG3lcCRGfqK80F+5uunctuHm3ZNk53RCg7AXMhRE9oyK1HR+vMSEuwC20JJG9pUsXKj8IgTHbIrQLbHMUKCzE/9qWbVj9l9blwwd8hi7ZfhSZlp4xPalGm0Ft2W27XVUxNu4Z3QxPlqSqg8cAnAxXuuuPpdY9nUD9zeZblu4B6VcY3x7qTDLOVY+4NV9S6ofOZzbKW0YFWDbgWU7glpuXBZRDDgMs/GQbNz4m6v5WnV0CkMRMuEGw5kMcDt+dIW8S3ER1uTveWtB1F0JkrtYoB6d2RiYAkyaWda8Thf2S1Ks3kpKlS6pcP4SREs2QAO2Sc4Npt72CeX6yDas3XPpAJ9THMMdo3jEk9+KDMh6OoWJt/uU8y5bIa4gVCitkCC0+pYwNx4wMUZo/D2nE3dxGxSHUgEBmE8gAmJ/XtWRPiHTu7+SxuRgW9wUFcIMspiAs8iMRBJFafqtq2uh8trnlNdAuE5ZoUrgLO58bV2gzn4oWNRb0bpVsXVPni7t9aqAVnaNoJX+KI57EfFKOpeKdQboNkKm4YW8WCuNxWRAMHeIgxIPxS/odmzp2vXlvtcuWrQ277TIivehQSGlmZgrkAAemZ7Uw6Tq7l26Ea4RcJ3EKw2FcEsQCQxI44gjNZBdeCHiryruk07Pb2Nc1EoEWAxYOoZoE5BB3dtwJmM0nw/prlwW30iEMoeVJUKLjwEIVzBCkdyD2NPfGGm3vprYui1sbzCswXCj8IyJGcqCCR9Kq1GnUai7dZrT21sSxZQWtXLe0AbhyA6BomVYTIkQ1CqTWgC34f0JuMiW3XawX0s0HcXg5Jx+6b4496A1vhOy6LctNeUW2JO7aIJUEA47Bpn5OaZ3CVtna9phgxatMr474DGJcmAJ9bczQfU+rC4w09t0VLiB33AyUKCdqiAuO2G7k9qSa9DKcnix54T9Fq4C5uorFRuHpO0ASok43HBnip6u2CP3ZCtPDzsI7iRlfrBoTR3LWm0os+clw2wSxBkwM5ifb37DPNeaPWo4lWBGf7/SsUVezyzbcAblKsO/Yx3UgkEferLvT/ADW3AjceVwM+4nkHmu/ayuBx3U/hPzHv8jNX6Z0bB9Pycj9Mj8qSkyik1kHs9Je0SRbLHtxj9aovWHAJZG+fSY/lTr9kaMDcPdc/yoO8SvEgj7VqB+lgvS7I2XH94Qfc7j+QUfnXmq13k2mf+IkIvwXkT9gCar6x1F7RtblPrXBIMEyfT2BO3P4gTiA3YE3Tf0r7pY27qGduyRtPqGTIlh6vemqhb7MoGmKDIhnMt3M/7fHarCJom0HuKjsmxIy7soA/WW+o/Q4A69YTzIsW/MCH1XHML/ygTnM98e00K8jdvHkKtdOMAudgPE8n6Co6zrqWnFvyj5Jz5kncHzBkflEHJql9WzZcy2ZIEDJxEk8CBXnmg85FFS9CuDf+RLUIFuk2mhbpLbTwHkltuO5lj9aW9QtHzbT7tjCVLYyCJIE/SnPlJdXZJSCCCuCCO49/YjuCRXuq0e38ZAxMjIyO3v8ASn3kl4aYztnAqL0u8OXmOnQMSWURJEEjkEj5Ug/emT5FEiUbq6vdtdWMZDpXTCgHv3+Kn4Vl21GrS3v3MVtSckK0E57wPccQKK6iGNhwpIO3Ec/IHyRIoXQeJvIspbtaa43loCSNqpgZYMTtIJnvOeKWGCnI3J5JP1Xy77C5duBiAx3ISJ4A8sYJJgzxAxNEnSBgSYuXCw9ZJKM85byy0jaAcek5BjNZ/rHibUpf3vYtI9qP3foYkvAG9oJJAM+k4kcTVd3/ABCaAt3R2xvlQzBkywBJj2mJIPt8U1k0PNQWUF04AAPpfdtDQqGBILNk+r+EiM0FqLaAkhwoZdzEgncoJ3ZBlGgBk3KeRMmZ1/Ruk2rlhGE2WIkhDADH8XMwZkTzAA4ArzqngYXrLWxdYhjkMTDQwaDtjEj+eKzHWxNoND5aAqFKWgbvpAYm4NojcrvcRWNxdwJOAy54rR9O8R7LLPcMgAsDgyJMDGcgTlVPsDiUWt6Fdstbmzb2KGBu21BKAjLMmN7QCF7KY5wKFF+5LpbyiN+MHa4BXaFds+WYRhtfnfMEZpbHNtet6fqNgKcgww7MDGDnvkiDg5BkSKS9I/w8232vXoYI02lBkGBEsD2P+WY95pVduvaVyrbGYgKCykncdrAMs2WM8iRnvEQ06Z42uBmUoWCxGDuks3o2kyzKqz6NwiTI4pvIulgGtdLa61zdb3FfVCyCrM0KxVyR5ig3HBgZirdNYewoxttWhtti6JdnbGQsBoXf+GORiMnXdI65Z1KkrjgEEjkgkAHvgExAI7gTS7xX4WbVC2s+hG37dzLLRAkrmIJEd5oPBjN9L0a3b+y4Fd/TtJtjHqlvp6d2MgbVkzEk/wCIWmsXLlsXwSFnZtDMVRY8wsoHBO1Z3CJ9+W+kdtMyi7sQm2RaQcFycySzMYMZ/wBR9sAC9uHmXrF9mlCCqhjAHskZDszRHJ5jhXoLbWgHoVjQ2rWy1d2m7c3hrqcsihAMiIWDE59RI7EOfD9hF1MnYWkoPLVVnapYkiZgSRPEtxJNLL7aK5NvfcUop3rdtZgAcb4LFgDiSfYiM6PwvaRmd0ELbC2lAKkCEVjBBP8AmAPyKZAtvaF+vtW72vbBL27OwyBtAumInMGCBmOTBlSCo0jrqTfuq6WjBd22bX8rzA0D1lS21Nu/AX+Ic050Xl3NRqlWVuLt3ucY2cqYPBIPb3EigPDWnNlblzUFX8wohja9wBmP4ytlJVpB7iFiBFEG3gA6cbfls9zUvfUNu2hB6I3Ph9twuCoH4vwkRKxAO8PacvpLKqt1kINybPlkjecSHABEHtmeZ5ph1EaNdNduC0oAQzNnad+1uN6DMDkewzxUum9FH7JYgb3RAu5QxABUHnehjC95pHfZG/2Ll6ZoLFkLdGwXVcbSu0kMPV6U9Knaw/DEdqB1PQ9Fcs37NndZZVKlzmCQPVtY5ABUzjkUr8b9S2BG0z27zWZtG0GDAW3QSXJYZwoGZzImKy3TPFOqe9bOouLbtoBARNxbaCoVickRJEscntM0JTjHZnyJbZodRq/2ZxavOFZezSCVgQwxkGftj7HaXq1piFW4pYiQAcx7/SqeveK9PqSN+nNwAFlcgBrYJWADJ5YCeMe/NL7oTehlZmRMdwROe0MfipynGyi5MGgbUTBBg9iP+lHaPV3DBkn5Jnj68VjevdWfT6e5eQbikbhMrBxI2/LAzj+h86b1HVFfMcbQUlVDAAkwZgTgiec06klmw9lJGu6v1Nwu7ci24Mym4hvjOSCeIk+4mahpQ4Ktccglf+CYho/iZfbIMRzB+uC8N/4is2sVL4C2WYgHaW2sqH1Ajc5O9QIAIifatrpen2RcOoRQ5uj/AIi3CytIGRzlgFMfoKoxY+kWa3pBugsGYqeVclob/rQA6V5SCFBiAADtUD/47AU0uG3pN9yGNy6IKvcLYGQAIxkn6TVGn6ol6VICE4KsRBkZAPsROCPehi/oezSBbnTRGD/UfnVX/Z094prqSttJeERRyYCgcc8UO9z07lG/uIjI+MwTHGRNagueCqzpAnqYwB37mMwPtVWt1pcAQABxH6UVcsi9a2uCJG4CYKMM8g4M+xpZbUBYHAx+WImjpCp27Z50rUt+0Os+kIvpj/Ucz3wYjmI7U8d8Vluo3SgVxMq4Bj2OM44Eyf6c1oy1Gyclk93V1R3V1awULhZkR71luoWFVvLuBijNggkFCYA2AEZnJnkDtitR0u+IExU+p6JbvaD71JPyWlHNMxGt1unS0Ld1hcUYVlWHYqf/AA9pnmCWczJA9UUIemklLotW7auTsN0NBCTluFGCTBlpo7qvSr+nc6hIdlCqFZQQUVdoXGSY/P8AnLQdasutsa3SO21mZSoIAjEMo2g4GSeQBMxTWmJ+dBmjN+Bs1D297Y2LAjdtB2mR6yZERAiSJJFnT9dq2N1P2y8GtSxd7UWyLYLEqysCwAyT7HvIojpfWNHcnyrRspaYkBCoBZS2yZGSu6QPckkimWgsaQhVW8loMk3VYqSVUgKu6dgJBlhnMcxRNmskOkeKtYyby+nvoRgsr22JGD+OFnBkYOKL6fe0erfcly5YuxFxU3gGeQYGVkcniMmq20toXbc3bF61blhBRStyQEBzt2kTPABANR6joku728xBDKyw1pnYkf8ACUoygLmQGbDHkigG6GHV/C+pW4HsEXrW1Ua0TGBu3ON0qXLMTJj5mlWpa458oWLwjaGtvaDW8Y/hJ2qihQNkzPBwat0fh7W2UZkuai4CB5Vt2UFYOd7BpmYiD9JnD3pXjU7/AC9XY/Z7gJBJPpIgNuA5jMScTGTTL0bxZnbOnvFgVsXrN5T5qWVZfVmFa5u3GIOVklyBIxIb/wDfu9Jti2PN37RbAYvhSx3YVRBA7g/ArQ9U6PptQvmu3pwd6tiFHYjgR7YrC6G5p9ym5bvbA5a0Y3QpJgEwRtBVjERJPOCdk2GjYi2mrbfcRla0dqmSp9z6QxGCY5M9qMPhrHpd1+8j9aXdB6lo7SC1auZBJJJBJJMknjOfantnrVssFNxJJwCYJ+nv9poUG8Aj9GulSpubgRBDLIIzgic/9KHtaW7pbZWyiBckKg4J7gNz9JHtWlYiJNAv1mz/AOYh7YYEfzphTB9G14s6hjfgPqZ32Y5mUxPpOLamBiGPtXmiN3TlltKLqiHDS6sxXcBZdXJPDRuBx7ekCnfiXTWT6/3e4A7Djcp98ikfT9aAp3HAMtEsVVm9K8s7YIBOTg85ADspFRbyWa/rOqvgIFGntmCxLFrjTHpB4VckHmY5FVX9OrrNy4SWGzeWhiPaRGYPbOah1fqNveu830XdKxaG6VjP74ou38WSMGfgiS291lrrLduC1tIC3LQliwPqCekgFUMTM74B5M3FvLYf5WkCHo+nRgNilmGMZ9Oe/YAD8qi90CVgQPkD6c98H8qp/wC1bnmPNtrcboDAltnp/wBPB3CM5j3mPbN29txbIAwC4bOGYH1Z4Qn7fIrlayCdRAOo9SsGETcWBOIwIyd2PwyefeKJ6TbQ/ifcxwFAPpC+5I4Mj+5qOqsONON9u0Ltx7dtryKQXUsrO0gSMAloMcfSnWl6aqnaY3TBYcMRhm+5E/ej+dZJq27COnaXTSEuLIbAPI44PsDxTLUvpLQkqxPEQxJ94HxI47UpOlW1cwwntH86lqgXKHuhnmZxB7YxVFKloDvwZvxP4f02p2pZ22GVyzMihnIbmYZciSR29TZE0T4T6pdsL5ZMGyfLYD8LqML8gx6gewK/Io7U2LQuebdYoCwAmSc4gBQWJ+AJoDQWN3mXf/Oc3I9hwv8A7QKeMm1bKcabeS7rvUAbqy0eYoZFY+rgekHg8496C094OWkArEGaYdX0Aa5bZlmLdtkP/wBtRP2K/mKAZW3EKPmAP1pGv6s61GNJhQ6jctgC2yqg5UiVIg4iQD757080OvQyNu04kLOD/wCk/wBIrNG2WGAZPYZqOh1b2ywAycHcqxA4gzunJxA471WMmic4J6NrYti43pYGBkcMMHsc1nrHTntu8xDEk87uSQM4gAjt2+a7Q6Zlm8zRdZYQnlQZ9ccd8D+nMl111QFL747sJn5g8U/bBz9aZZ5Q2kHvUumaksGtkHdaO2T3ESD+RFRtdQU/iUqfdTj8jn9an062DeZUZWDKH7zPEZ+AfyH3ZZJzfsMiuq79lf8Ay/qK6t1+C2jFrrNop70bXhhE81kLupGJwOJojQa4dj/YrkjOmejKNrJtdTetqYzP6UHd09q4CCAZ5HvNJr+ua40mJAiidDcM03a2KuNVsqHhIAbbbbUkkLLYJyePmvNL/h56t7i27HjfLAfaI/Onun16DlhR+n6qjGKNI39UIR4Cmf8AhqG5VJVTE+w+aobwfdtg27aelo/CTHOck4MCO1bm04ogJkfNMorwJ3fk+fdF6FqdKSGu3vVAyTtAMg4Bg4P6fapaXotlWe7qUuO10AswY707yFmGExMHtx2r6Q9gr8ihNR023cEEAT3A5+o70+RLTyY8eGLnll+m3EuK2G3ORt91I4yMZAIH1pP/ANz+qeYd9sQxEutwGD2YCZ2iTiJrYa/w+1pGNmVcghLiMVZSeJidwHse3vxTLpHig4TUpsaVXzBm2xbAnuhJ+3yMCtVgusnz63qL1q61t0v8wrlNyYmCdxjjnIz3qzpvWrP7Xa3lSbbtu8u3/lDekrgRIDFswE+hr6B1PrlpdZb002yzQPLDRcl4g7eSIBM8cz2kHrZ0mn1Cg27USWdQoLsXRoiBhQA0g87hmCZKTQvZMIudftagGyjzAhlCtMN6ST7cmDP88KL2kuXdW1lGC27JUKQoldozP+YkwJ9v1P6T1BL2pKIiJbtMWb/MWuEkn/So9WM/aKs8KWS5vXT/ABtu/wDyP/8AI/OiZeWzrPhTUzK6w8yR5Y/IEN/OeTUdV4e1i27pGqBIRiu236pAMcTJrXaa3AoPrxP7NegwfLbMwBjme1FiI+QdY8RPpbwN6xavm5bw14kbQHcKvciQw7Zwas6Tr7mtuPcs6e1ZICWz6mKNJZsgDcBkZxx8U46P4WbVEI7f/wCcCVuKU3ttVQo7xEwcfwdt2CbOhu+aloHYLd8KpBXc1sl4yMj0pwftQCMbHhfVxCtYUewF2CPkTVd/wpq+N9uT3BuDPvHuOBW1sqZxVxMn6UaNeT44/SheukEqpDWym4Sdj2mby90TO7dgECBPNMul3bXlkG4lvghdoSTJQssgbpNvnOeaq8R6Jl1IhyofcPSII8sBYkn3ZvpJ5mqeiaAKbhcnPqV5kqFUlhkbcxJxn4PCyp4YUntFGsuAMGQi6AT6juAH/tz3zVNzxYLJQEFyTwFgSMkSW45yR24qWisyu4udzSDEdjxBB/s1K/pVLKX9RXgnsT3j3xzXOopZGXBG9sq6nqr2qAmUUMGhQFAjkcz+Gcn4iKY6cqB/pjgfpVdpwszxIBMYBPAPbPt3rwXfMuFRME5IExPECQTJ7D5qmWXpR1outdae2oAvFoPDoDH0gx7DgfMnNAarq90jFxhOcHb/APrH61XqIVmUngkTETHxXaXpd69cVUtOQx/EVYJHeWIiMGlbbZRRjFWFdM0V28s3trWDmL8sHjjYMv8AO4FR8mmn/Z9lchWJHC/wfBM+qP8AT+tX9U6lbQ7pwfUoHAX+GAPiBVWk6ql2QvI7fFUqsEG5PJRdk5bJ5NRSCdpVpImdp2jn+LiccfIqx7wBnv8ANSv9URNkgk3OI+3f6njmjFWTngXXea90bol5GkAuSoE5JAJH5SR/zfSlWt6md7KMwTDdsf0xzUOhub+otsGhLJJ7+swYGDEA5zwR70Yg5Fg3G811Q311Uyc1mN6t0BmANrPupIn6iaSW9KbVwgiCORW3s3PzqOu0K3V2nB5BHMjj7Vxyh5R6ceXwxFpbho0XcUBEAAH6xR/T9A90wo+/alp+ClIpPxU9JrChk5qWo0D232uI/kRQr2mB4JFK7Qyuh6nVpAzRFq+24Pu9QIgzkRSBXIxEfWj9PqSBFFSyD/p9Gsa5HAg/arIrEWNZkZ7TWo6Z1IMM10RnZzy46yhktA9Y8OJqEI7HtMZGQfzzBxR1W27kU5J/DGdN61+xX10+pYlACLdxlll9l3RJAUEQOBHbAddY8MDVOLoJYbcFLhQweCIweefY/SmXVekJqFjhxlH7qw4b5is8ut1ugDi4gvWkUlHAgTBIXnjjBj4M0N4YPqBl8jRs9sM3mukbHuBn3MGGP+Vy3HY088MOraeVwSf5AYHuJ3frXzjrxbVM+q3JJugAEASLSwrBC7AnDYk8n7Dai/qoAsuAATu3Wxtxk/8Ahnkzmt2S2N1kz7fZcgQRQ3WOlHUae5akqbgifbMz+lfEm6rqrV1ICMYBYhIMgMABAAI9Zn6CTgQ50XXbrW28zLSQNiCIPxtPuf75LlH2KoS9Gg0XgLqQKq2vKqqkfuyxbiAPWpgCAT78fNer4E13mWDcvJdS26lhncACCSJTmVEEQe3c1hDqdSrPbS6VVgCdy7ZDO05CiWA3ZKkkwOBizT+Kr9m49pbhFuSUMDPf4HfiB9+a2EthXZvSPvQsx96iiZr4Xqep37jB3doAgkMBsMghhAMcQWxiMjubZ8TXUJD6h05jcR6vuTMACfvTWkJ0k2abxVajUIc4e6D7Q0HP3FB6ZoaQAQARBEgyCCCPaCRWb1Nu7cvo3mGN6+p2MKVdSzeknJDMpMGQYitdpwvs20QAQp478xUpK3aKRwB2LGlS6tkW7vmXFVlaC1v95wDBBAEH/cmjLN3SXVueR5dxraFyGt3QCB2MuOaEueIbVq4SVgoFRSXHC5AjaeCxkfrVWn6vbTeggb02yJAOSB+L2j2EyPcVSkSud/Dy2FDErYtFip3DYT6Vye/pAmcUK9lrhJFq2RkYtSFxyAMAx3j27nNjXbbT7jH/AEnj2quxrJDojAq8KwgGSpkD2mcyPap6eToesBl5HVdto+ScxsUIwMkZ2wcZwfvQXUdTfYhnuncIII3ASO+WMGc0Rc6gssblwsxMsWjE57AKPpQOr6vZAMsIHJ7Vs+DJrbJao6dwWuFrTsNxKgtbLHkBAdyZE4x6poNNDeT95ahwBllggDn1TleP4gPahr/XbRt7jOzu21iI+MZMwPbOSKBPin1F7CMERYl4zPMpJwwgc1sPLD2awhnqb1wBWaIYbhBBBH1BIoduqusqGYKcwDifn7e3xS2x1hn3DyVBmdu47jjuAOfoaCXU33IUoVwI9JJ+/ag/jCnj+kEXL5O5eBBIMgGeB88nt/vWq8I9O8q1+GC0nPMH+/5Ug8MdEa7f33hPliIMRJ4XGD7n/rW3CndVYnJyScmXbq6ug11PZIBvAByYq+9lCByRUb9qW+tWWLZGe3FTLLKM2NMQ0RWv6Do/LtZ5YzHtNWaayCRgflRpWGgUFGisuVtUdf6at0AOu6Mj3FCfstnUIdg4j1bYI7gfl2o9uphGYFHJVQ3pUsTuMQAsmf0z9aB6N1pmt3WFi4Ya4VlQqwp9Kd2mMSFb7cUXFMSMmhZ1XpKpgDBEj+/elvlxitnq7W+3JUq2cHkQxGfsJxjOCeaQv0dmyI9s1zSjTO3jn2jkWW5HFMNHrSDI7VK504oYPahLqwZ+tBMbD0a7p3VZGaPt65TWH0utz3FNtLq/Y1RSElxqzVq/tXatRdttbcSriD9/7mk69UCiSau0vXLb/wAX2p7RJ8bAB4NtqxKcGeYmT2wOKa6bodpVjbJ96KS+COatS4KyikCUpUB2ehWQPwD71AeGbAJbbz29qZoKtimcUIpP2YjrXhK0dUnqIVUW5AA9XlsdwJ54Yt9vkQ8bwxY/yn2Oa7q7hdRZbaCRuUzMhCJaB8gQewEntTa3agR3XH5Yn7iD96ziqApNOhDd8LWiRtlapv8Agyw5G5FMe6g/zrQ7c14VzS9UP3fszus8HrtUW9vp4kRHHEDHAxQN3wfqTxqcA8Qf581tGGK6yK3UHdownUfAt64CGurcGTDSuTzkcfpSnV/4eai4VO/btM4uHgD8P4Sc8/8AzX0+9g1SRTdQKTMcvhTUKkSn0BbcZickROKR2vAN8uxCkAtgsRIEAZnnia+ogVG5QcEzd2j5jqv8M7kh9wJEYG2Md/UOaI/7jXSDuaJERIgyO8DOe3xX0W4mKGvDFb81dhfIz5mv+HV1V2+YoTvlif0A/pROk/w5RZ/ec8wnI9hLGtrf4qu0aPRCPkkxJpvDNq2MbsfT/ao3umWmyUyuOT/vTu6KoB5p6JOTsW2NIq4UBRPAwM1bcTNe3MGrbYU4706ROTI+TXUb5VdRoXshbZWYNT1JwBXaYCKtvJImotl0qPNHwKPLjdNLrTxRSv7/AKUOw3Wxnau8TxQvTLu1GGzYTcdoM/xsWJz2JY/2Kra+BwRUA7N7VnJDRgGXL0nNclkcV1rT5yaJtWvVS7HWAfXdN8xRGCP7is7q9CVHqHHuK3Fy3GP7zSDxChNuB3P9KnKPkrxyyZ23Z3cVYikc13TXhfmjk0+6kSLSKbg3rzS1dNDbg2f50y1NhlBxzQr2sUWxo2NbGuIAoi31EikqWIX04NeLdPcUykJJGns9bgR3o3SdaDPtI5xNYK5ffdjj3FG6XWMIn86PcTpGh11zWKWRyR6X4IHBU5z7Y/M8VoOm3d6Tw0Q31T0mfmAtYnXXeGmCP1n+Xv8AQH3rT9JvgadmGAo3/h2wGXbxmYCiSMTNWTuJzSVSGh5rwrms5qOrG1nmll3xoytkRU+6Wyy4W9G7io2+azum8bI0SIolPFFndkxiZ/pTKSElxyXga6oVSBSvV+KU/hE/JrtN4gUjIo9kL0a8DpBUiMUCnVUiZoLXeI1XjP0o2hOrY2fihLpoOz1pGHerRqFbg1kFqii4MVQhir2aqYzTEzxzQzDNEOwHNUMwPBmiLIDvjNX6O3ie9EfsPc/lVcwadIjNl8iuqrzK6monQttGmNlZH1pdaFM7HArmR2thg0Sf5f1qu5oiOMirEJq9SaLVgTaEbqd2aIRSOKY3tODVa6Mn2qfU6FMs0KTNObNsACgtJp9o+aOSniqEm7PLyTkUu13Ty4iMDv2pulXLBHxRcbFU+pitL0OCY/I020GjjkfEU70+lVfn61M6VfakUKKS5bEes6duQhfy96zOr08c1uWthSaT9R0PmMAByf1pZRKcfJRnLbQKlbWZAzT5PCTk8KB2JP8AQUZpfDbKIYqPpJ/2oKLKPlj7Mtp+kNk/pVml6M2ZP0itknRwIkyf0olen254kjsZI/Wn/Mi+ZGG614cuHTOQOVJBmOMzPtijfDurGxVJkMpQzJGBz7QY+7F/cU/1XWdOJU5O1oXafUEBLATjt3ikr+M0OnDpa7gbTAABEg4/KKD5IcayyL5FJ5AL2gY24gkqYkDmMA/cQazWo0LFjjit7ovEB/ZLt/yx+7BO0GcgA54xkcf/ACJoOt6a+58ywqEW2uMYkALE8ZJz2E1JuDazssv/AEJGHs2oqSAz71pv+7QvE3LBm0R/Fghu6/SCCOap1Xht7ahoBH1yKVL0dK5U1sQalmUfFV2tWw4NNLiDaZFKmsEGQKcZOw1OpkiKqu6knk4qu3p4P1qR0+DWszpF9nXbRjNX/txjBpKllsgRULyvtgmP74waNkpKxsvWHB5NFWuvNOT+lZW4HIw+AB2/PPNB3gxAJfgR9cn2+DTKTJOCZs36sWMGprcaRFY61vaBvOSYP1B/qZ/2rT9G015zPmelf9K/kPbHenjK2JNJI1iOI5oS+M0sOjukg+bDiJMdwGkAfhg7h25UfaCae6hE3ZUcjbziBkyec/3npTOBx+jXdXUF55rqItM//9k="/>
          <p:cNvSpPr>
            <a:spLocks noChangeAspect="1" noChangeArrowheads="1"/>
          </p:cNvSpPr>
          <p:nvPr/>
        </p:nvSpPr>
        <p:spPr bwMode="auto">
          <a:xfrm>
            <a:off x="63500" y="-812800"/>
            <a:ext cx="2752725" cy="1666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60" name="Picture 4" descr="http://t2.gstatic.com/images?q=tbn:ANd9GcRZqfkHwcBLQ29MsReMGUf_OOs9i4aifM6XOaQJxBq6P8ahL1HuxQ"/>
          <p:cNvPicPr>
            <a:picLocks noChangeAspect="1" noChangeArrowheads="1"/>
          </p:cNvPicPr>
          <p:nvPr/>
        </p:nvPicPr>
        <p:blipFill>
          <a:blip r:embed="rId2" cstate="print"/>
          <a:srcRect/>
          <a:stretch>
            <a:fillRect/>
          </a:stretch>
        </p:blipFill>
        <p:spPr bwMode="auto">
          <a:xfrm>
            <a:off x="6400800" y="914400"/>
            <a:ext cx="2390775" cy="1590953"/>
          </a:xfrm>
          <a:prstGeom prst="rect">
            <a:avLst/>
          </a:prstGeom>
          <a:noFill/>
        </p:spPr>
      </p:pic>
      <p:sp>
        <p:nvSpPr>
          <p:cNvPr id="19462" name="AutoShape 6" descr="data:image/jpeg;base64,/9j/4AAQSkZJRgABAQAAAQABAAD/2wCEAAkGBhQSERUTExQWFBQVGBgYFhUWGBUVFxgXFhgWFxcYFxcYHyYfGBokGRQUHy8gIycpLCwsFx8xNTAqNSYrLCkBCQoKDgwOGg8PGiwkHyQqLCwsLSwpKSkpKSwsLCksKSwpLCwsLCwsLCwsKSwsLCwpKSwpKSwsLCwsLCwsLCwsLP/AABEIAL4BCgMBIgACEQEDEQH/xAAbAAACAwEBAQAAAAAAAAAAAAAEBQIDBgEAB//EAEEQAAIBAgQEBAUBBgUCBQUAAAECEQADBBIhMQVBUWEGEyJxMoGRobHBBxRCUtHwIyRy4fEVolNigpKyFiUzwuL/xAAbAQACAwEBAQAAAAAAAAAAAAACAwABBAUGB//EADERAAICAQQABQIEBQUAAAAAAAABAhEDBBIhMQUTIkFRYYEUQnHBIzIzkaE0UmKx8P/aAAwDAQACEQMRAD8Abt4ssPhC7OBcXKESCCYIWAeakEa9ZpbY49cvoLgUC0lzPEyUMnLPLKYI0O9CYLhqN5ZcLLLJVtNco2PI/wBBQ1pXtOIOWWExqCQdD0kFYrTtRjjOxpdxgPolgrMwUTvqOXLlvRacXVJtvqpBnfTQDWPY/Wk73BJmRccxmIBUhusiR8ulQewVUE6ZgDG+mx+9VtQMlTtMMtW0sXAyAkN/EwmAYDBTtMEGd6hw66xL7mdCJ3B/3oYO0QTpzE8zz/FFcMukaxBnLHUkE/oapxt2y91p0PFx02XtDQtEKdJgjQE7yBTXB22ex5ZUghwckjVfr1FZ53DqQd+R5A8qlw648MgbdSwZm9SkfFE9pgUrLh49JWn1FvbM+k8NtnylXYqdfbWKG45wprptkZcqn1g/p3rOriLthkbOpthkUBn1YZAGJO0bkd6YYDjhbMr+pmcZVUxpcOX+LkGBM9IrLKHp21ZsUndjfhOF8prg5EpHsF595Jpf4nxZt4nB3ADlzXEf2YKPzr8qjxPxAtuWUTA5D4iCoiecZ1+tA8U41buLC3AxDzpOzKJCnnrJpmFNVGuDNnzJxfzwzbLXEjpWG/6mbiuS7ei4WUglTlPI9v8AamOG47bFu1cJgMT8THo0Amd/RTJcNodiyrJHcK/HWmJtsNJtED/0vP60nw94q6vAJHIiQfcUZ4sul8SumiKRA10JVpn/ANQFDwK04VUTkZ5bsraNZgML5to3bdu2rMdPSJB20PLYf2apHALpYZhGomNeXWlHC+KNYOhlCfUv6imz+LEnTPp2UD80E8TT4Ohj1EXH1CPiWBNsqepdSOYKtz+v2oY6RV+OxfmHTWWZpO/q3qgjanQtKmZ5NOXBO0hJ0qF1iDV9lstRvtm96jkWoe5WJbv7VZhxJcQdojnqRNWcLxBW4pA7R1maKOPFvFZ1WBqGE6k6gn8UmTd0aIxVJsptYONw20A7DvFMOFsthiVEsVK77TGp5cqNu8VS6Uz+gKTv6p207U6s2bDLmVUIImQBtSJSkzRGK9hUnE8pDZiYWMs6Trr3JmjE4syj/EQgHUESRG+p2FEGzZYHKFA01AGvtVfHroXDuAd1yjn8Wh09jS4xlfZJNRi2ijwzeN0XL38N1yyk/wAo9I09lFOXFA4O4lm0lufhCpp12okXVYkBgSOQjSinfSJjVRVnBg1kNGoYsPciKJqq3dETMxIn20P3rjYpQYLAEmAJ5nb++1VGNLgNuwPiHE/LYDKTm2236VYuPEDSOx3HY1z99tXc4W4s2zDEEShidZ20qSon/iD/ANy1nnCV8MM+SGGckACPhUDQdh2gxQl60C5JmN4PUnWp4S+Fclun3qnidwEEDoY+ddijgwtEHIzmVBgzl6gVZZu66+oxpzG1LLYL5SDBA1kx86vwamCS+SJA6zz0Gv0oTbGHBYt4ZyvONdDt/SjMKFlRAUzowbdjPLrqaCXiL2rp8tgWZd8ubQwTAbaYAojjVhAQyMdQCFWPTcfQKR0zR9anDJsafBo4S2qhIIcEtzgb5h3kUJexACM40Amefpgg/Yk0sw9hkdbV5gLphQFfMgB1YEjYgx7a0wxvDms2fMYgrJU7kKSfSIB9Wb7c6PijLPFJ5FX9yq/xI3LbI7JkVA4ABJMenSOcspMiRv1q21jmuFC1zyyqw5LG3DrAT1A6GVJI2OtB/wDUwtsMCGuTADKrEAwGUE7bHXTfeg72KR7bI7gZ1GRlBZg0nKNR6iDI15GkbVfBtc5Rju+o+vYg23BugEAgkiSXIX1kzpmMRvMjWqrmPR2VrSZQFGYZpJB9S9phz3GopTxvxPY/c7TjOLgm22ePVdQqTIXQSGO3Wo+HuILdTOgI0Eho3EaRygCKZFR4Rz8ilBTf2scHHsFlfSdNSueA0gyvMxt0iu4rDqHuXFykKMqMFb41BGRtACRnO3IdK9j8bbBRRIzBiTBCycsKTHY+1WWj5cPdJKLBVQdM1yC+nXahcPVZWLI44/LI2sWouujOcwzCCCQFGhkjeIFG+RqAsEmIAM69COW9IbV4XLr3j6VuSo15aZj89vlTPB3jmVxuojnqRpP0psIvsY4w+4UykHLuRuByPSumzGnOJOm3vVXnZVZ9ZkQe86/pXHxrOR6veKPkiUWi1tBNdDbGoWUaCDXVWBFBIbGJ0uDzqKbxXvL514PPvQD0e2Nebeu21mvXVGU6GRv86hSRA3OZOnvVr+IntWmRNyIB1G/LNy33+lLbaeY4SYHM1fi+G5WVcwKzABkbCdT02260W2ynKjnBcRcu3LdrzjbUsxYEsAyhgQBr8XqInTvVWN8VObxQnMieiQQH9IgSZ1LR71XgrQvXAUBU2zJjmSQMs+8n5VkeN37zXrj2yip5jCMsmM3xE7ddO1IcUny6LxNzj5bV8G2xnjdkbyraeYXDFrqOJW6oOQAHmDqQQJkUwvXrjsJgOFAbKY9QAzc9fVOvao+GeCzhLV655b3MpbMNjOqsT1ML7ViOIcfZLhIe9mRnW4V9SKRBVi423adNKBw53C5bskfKx+32/sb0cTv20hXZspZlD5yMzA6NHxLroDtrVPC/Ed25bbE3Jz4dckFZ8y+SfUgXf0Bhl0I5xuchxrxdiAgVblso/wAN1wyhwDlOWN+k0gueJRkSwl17WSW8sGU8xwM0k8txHfvVJJcj8MMiVZOT6JxPjWISw197AD3FZg4VsmVrflgvbUn1erUdAK2nCsYvkWsyLm8tM3o55RO+u9fOfDPjC1YwjHFaXF1Nka52ky6n4QNFEzpFJ3/apjJOWzaAnQa6DkN6n4fG+WN82V0kevXsy5u0fShrWKJgEadKh5gga8/lUX0n9K2JGSGNUM8FaDEBd9zJEaaEfioYu/kcqRsfzzoXA3fVchoZiMo2g8zO0VZxR8iora3TMmZhTsDGlShnRZ+9htFSAF1kaiTzPTSrcLfVTbdlzDOMwEfDpqI6HX5ClFtDBAktuYnYf80y4Zwq5f8AQmUBRJJlQBPbr1oa9ibOd1lHG+IWmueajekOSuYGSDtPtRuNxZGHeZI9Gu4AkZmWN4GlZvi3CXS8bRn0kwDrvqdeY71bZzG2bYZp0hD/ABDmB320q9rJuVWxg7XHssR8AcIH+HUmRI5TE7UPxrxgbpt2TCrhyQqFVCgqAu4AJ+GdetOOA8OUosySkMV7g+kEdiftWc8Q4G2mIe6l1fMzAi0VJkmJzMfSNdYoppPoXHLU9ozt8K/fzbsM6YfKwK3C66W4OZmXN8R0gTuQKO8SeEMTwq0tzCOcRZzN5pKagtAUsATK7gEfOu/s78PPdxf+LbyoltnyFYVnMKN5BEknT+UVp/EXisYcXUSMtvKiBTlBciTEDTf7Uv3sJtP092fJeMYjElw7sVDEqoVjAKZQQI0GpH1rccU8x5tZyCSAAsEEgBQpbkNOXSlmJKXkt3BbZQbl64yiCqN/hTy+EkT2zRRXD7rOwgnU6e42/FHACWNOvaiZRkC25BhhEbRtE+80x85rfp0J58xNd42TfbPkCQP4e208pqtNQpO/5ppNozwt7NbykDWZ5a8qjgcNrO1VF9hRuHvg1F0C40FTUGNTZhE0Ml6aVIbFFteW3GtVC5RCnSgDZ0trpVeIYgVxWMmvO06VZSfAqRTLFdNtdqW8aN393LF/8S2Sw2b0yPi6mBWpOFDLH40pX4hwFnyyW9PI9wZ3+dHbBW33M/wjjPk31tu5Je75gQcgAG16fC29fPcXxd3zEzDknXuSQDp3rU4m2Wx+ZQcxW5kA+GfLKasdgFOYk9KS8e4VdsW1Zrlu6jgSbZY5cwMBpAiQDtNZ5IZhhS3Ltmt8DcVvPas2LSm4wW9AzZbaK7gs1wwcsbRE60dY8PX3v3LRtCWzZnmUBuZjJfRjoSIy9KL8I8ZweFwCLauW/NYK16dM7b5JOwXYe3etNwrjlhz5iXAQSWcGCSdAPVyCgQBQt7lTLjUJOaR8641ghZxDYfFW/MuZVyC1qCNSAq+xBMRMVksPwm7euOiWyzKZblE7fkV9A4px63dxT3pRWc5LcxItgZcx940A6iszwW7DXmLMqn0+n1EsoytOYzGgimzgopyTChJ5HTFuGfNZa0+htu065T7TE/EDptrV4tXhp6NNPhPL513AGxbysx8y87FydQizqAAd20Jk6axTUcPzeo2gS2p56nXeaSnfQTVdk4zeobHcdDU2TSritoEhTEc5kH5f0qgXRWtuxEVtVEEQEzIH1phcwZZFdQGaNTzj59KFtqNfzV9nFMFFuBAJIPv1qmy1VhHBcT6yjT6tDPsassWrtm9I0AJmD8SnTbvp9BVvDj6lBAJB0P8AQ8qaOSzGf1JmhjKw6rgVcYQXHtsRlgMJ3J2ifqaEaysgE9wRH17U0xyZmRdhrJ7UDxG3OVVX4efbvTLQvb7DHCcRtWfVkNwuq5hy561874mfJuk/GzSVYjYMTr3NPMbiFnKRqo0I2J9qySgtc9Z0LantOpj2oHfZShHr3Nj4c8QthbKsMxzFoEwIPep8UvribZuqCHVpdSQdG/iU8xoKEx9hAAlselYZTLHQgzvyqnB4kKwIPb6/mouUVKKTstw+Jb/DQaBQymCYOacxI+n0FaDhlljEGMsFT7UCmCQLKn1EbEaDXl25Uzw7FFHOigqCk7C8Vi3uAgkaRMCJ964ixzrtt4SY1mqmv6GjoEJu3xpXrd8daW3b9SLyR8qvoqrG7YnSK6j0HbapZ6VJhxQyQ1Yl3rQCX9N6nbxYG/UUKLa4GKkTXWUDalWIxpXUVfhuJJlJLTA+dXQAejUm4yQUfnqIPQiCPz9jXLnHVeChgbakb+1JuM8Ya0uh3kmmVSKT5M3xu5eQHy8s6qXWVJG5UknXr8q9geHfvFq8b1xrQVC5yAE5rYYDMOYIMb9xV+C4WL/msb7JcCgokfHmzAiQRl2BPKDSjHZrFwBrkgHOc0kHK0lCB171m53fQ1JLbwPcJjLWDwTI8viHmEKhWRXBykjl6QG9zR1/iFgWGc2xavwbeVSCQYA0I7EanY6cqWcO4jbxbu6W2W78VwkhlaT1PwQYIH3o+/ww2na4FZw/xOsATvlI1n370M4uPqQCak9r4BOE4NLrC5kYCx6mJyhWeBlE7wDr8qZ4TH2sMjkWypbNIZpUkBi2UTuYnlIFW3LJXAXQfR5gJAHLMyjTvWJx3EVS2cPcIYE5i6qM8gQNtI7c6FRfBMOdTlJr24Quw962zKHRiSZHlkSZPwwdt6+mW7eIgRh4ECAWMgcgdazHhXwRiA1vEMi5D61BcBzuVOU9wN6Z38c4ZgfMBkyMw3nX+GrtRGuDmUHA3DrkP4+xNQIK7iD3pkL4uqGBg6AjWp3IieQ+56VpsQkD4ewY1AHcmKJt4URMyeYUx+aoDyDUgem9AEkG4SC43Bn3pxbtHf8A5pFcuFSzjXy9ddpiAD9aFueMbv8A4dsHqA0/mrVIhosfaIXNoKSXuKPqpQAHc9v1oDEeKLziDlA/lA39zqanj75LRGyLmjkSNaKwXYOOEvezEZVQn4mIVfl1qv8A+ibrybdyy5GkB4JI5agCp4vEFlUdgIGgA7CrMBxVbTheZPynkT84+lXdguNK2c4vYhZLAMqwVbQhhAK9xOalWHTMQfoADWl8Z4SSFAkqD6o1aSDmMfP6UFwnhsWw3M/apCNgbovoMsPoAF5QffnTkWwB2oazZCqAOn9+9E3V/wAMzTkqLIPeGWPpQeIcVC9MRQeNxGUa78qoKarghiLvqAO8/oKJxV4giKVWrZZgSZ10ptaMkAxS32WlwFYa4QsnerP3iaoJ5VAmKXLstB4uSKmpoO3dq9Lwioi2XtqINVtw/ONDB/TpVYvGibV0R3FHFimjO4ngnkXHvOS1q2A2RZktyHt/FWMxvG7j3HImCxIjaJ/pX1rFLnlTGVlB16jSD2INZHivgNEJZHNsNJA+JQehGhihzN0HjSsydrHYm4RbtFpYwFX4v/dyFaLEeAMQ6hmuWpAkgs55Dc5Y25imfBMAmERmuFfMM69E5Ac5Ok024PjS6Nm+I7j/AMsAAx7dKyOVM1KPBnsBeXB2mtplUl/WSSQSNh9NvetDwbieWyfMMG9EL8RVNydNCYmPlQD+G7YuebtHqM66jnrXsQil1YHKIMzosAa7fDpptqamNc8i9VKXl1Ap4rxBntuq2zdhhkXQSimZbUTBA96w/DOEv+8o19PSX9QaACd4idqYPjS14/FBLET0nT7RVd3Dm4hHNfVpvOn6TT5RT5M+mi8UaNj/ANduKwVWzTJkCCuuyqdGgDqNqxGN8aXTccgLBZozBZiTvpvRWCBtgFiTM5pJ57fSklzgTyYW4RJg5GMjrPOl+W0bHljI2eAuEKavx2IKgc52oS7dAt5k0Gn5pthMYIAIU9OvWnCKIYLDNlBII051fetlR0PI9J59qvTFDov1NCcQuzbJ7jb3qm0GkynEOTbIUk8/frSS4aY2cXCMegj60rZtqByDULJLdggkSAaMGKY2r2WSCwIHtG/1oEt+KuwfEGsyVAJ6HUHrVxkn2VKDO4aCpJJDA/D2PM1dwPDJ5juYbKrFQZ+MCR7jeu3eM27slrGVgNSj5ZnrpTjg1yy1t8lvIVU8yxMg6yaNWKcRnh7WcZjudfrrVmFwo1jadKX4LGCI2I604woJrRFUZ1GioWRmii7y+gryqy3bE7VJlMRRWMoTGzyrNcatNm1+VbpcNSnG8ELMTyFU+iu2ZvhzHTr1pwlqAWoi3wsA7fKrHswIpQYEl8E1B7mtUXNG0q9bfOgastHg9SF+KrurVFy5AmqLCXxcAkz8qGscUlwdRJj+/lXrVzrRXko3apECSL7/ABUKpYnQR851gUt4v4rFwLaBVJGbO22nIjnzol+GKwyM2kzp+tK+OeEVcemZAgHv/SpNN9BQpdjHHccs2rzWrvqzQYI0ysAVM9NafcJt+Y6omWWnKf4YALbjsKwnjuyqYqyhEhMPaSesZgdfpXuFLdGZUc5Ft3LmrRlW0pdgDBMkDTvWeUGpNmiM01ybDFOzqVWNoJ0gA7k9qz3iziASwoQgy5Qnl6QGP6UswvFb190Gfy0zKHiJKkgMSfYmm3jHAL+63WKhf88y2yN4S3kYnrJtk+9HCHuDKXsY51fMHJkDpympNjTnABIAGsHT2PWuYeUIHIkS2widZ7xTbjmGwIg2g4Y6kKWZfnOtE3XAMYWrFBx3mNEwo2pWca3U1qOE+H/3i35mZbNrzFtAlWJZ30AUDffUzRlzwDaBILXJBIMMkSOkirkpAxcUBWb58l1O6n9f9qvxBkJ3Uf0rj2h6jyeJ56jnpV9mwWyj+URQSmlwMjBvk4V0o+zc/wAB16f81D91q/CYRmlRHqEUh5UuWao4nLhAA2YdRMVbwzw/dvMBlKiJzEQNO5rTcN8KiQzgnTTpPUxr8q0LWGygKCeY7RXn9X4uo+jEdrB4clzkYgwfhdFBk6ECQ4E6e1YrGWstxl3ykie019BuYtw6WyCrzpz3oDj3hwBAwEvMn/T1ig0GtkslZX30N12ki8forgx9rCztTfglvK5H8ykVLBYYSZoy1YVWBHLaa9PGR5x4yrB4Mkj5VqsJYjWlVh1WIopcZWmOTgQ8Y4RRXvKobBX5GtGG5pTE7FNUVxVbqelWVJdqsEBuWyDMUBjBrpTi6k6AT7UpxdzKSG0PQiqabdIYml2KhhJNXPagU4wXBzcGZXWPnPzFXXuAjqT7CKHa1wyOnyjMKhoXEJ9K1F7hiqI2J271n8fZZTrqOo/WicAbFr3CD2qwXdjNQv2jy17VRcOlKquw6voapiKJt4jUa0icnLRGFttO+kVFIFoaeJUTEIAYlNZ0Jkj8V8vxmLYZlDGJI00kaiPpWm8UcSdBCtqQZrIrbO3Mn80qbsOMaC+FYm4WCKCxYwABqa+lcUvYcYGzbxjMCRmBX1MLpBbMANDq5mayfgrBj947i2+vcgD9aj4w4gbmIKictr0r7jc/iijLbCySjunQtsY5VBD6g86pwGKRSROnLrFKxqaiDrpQ+Y7JsPqvAL6NbwaINFuXrz+6ggfe4se1UYvgWLa47B0gsxHrjQkkcqK4RaWyTyWzZRZPVibjf/rWVv8Aj2/mbKq5ZMSOU6fatDr8wmKb6GeHwROrfIbfimFqyFrkxtUkNcm23bOoklwiTKKjhr5Rg4EldRPWovULlyl5KapmnFw0zY8Hx7ZENw66mexOn2p/dxKCD25d+lYjhuNDCM0SNunUe1ahICqZkHKPaK8PrcO3IegcYyjGQwZraIbs7deR6Vn/ABBjM1vOBBOg79u80X4k4igsrZ+KSGJHvH5rG8b8RFMgCBhmM5yxEiI9On0rR4bpZTyRlHu/cBQ2YXll/wCQbheGPkDRAIkSQDXLljLGYROo9qT3PE18HM7Mi7rbA8t3nZgxtkMv0oLEPdZ8txj5t0jS4SuWdQQ5aAD00r3un0epf9RpL6Hm82pwfkTsdvjrazLqIP8AMJ17Uy4ThnxCs1oZgpKtJCkEAGAp1Jg1i8RkLLbJAS2NTchxmGrDNaElSRA1O+9aL9nviAWL/lvkW3iMxXWAjJtIJ9IgkD2Fb/wij2zB+Ib6Q+8Ost5ygbKwE5SPUY0P050zQgXMj6dDy7T70m8S8OuYfEDG2DKOQTlghWO85f4W11p1Zv28XbDr6XA9S7kf1WedAk1wzTlxwpZI9P8AwyWJQo0bg7f81LzAOn5qi1ioPk3efwn8a/rQ3EsI9lgwnKfp7H+tE7YpQXTGitrIgdxXsdhVxC5WIVx8LaT/ALihMLdBWdu1eNozMn9PqaGMnB2mSWPfxQkY3cK/Q8xurCmuJ4ul62Bb9N47KWKAH32b2o1sSrLluqLi9TvSrivBLbgHDRnG9stBPdcx19prfDLjytbuGYp4MmNcdFj8PcCLtq47GYdTmgdCJ9J/uaEs8HvlvUrlJ1WUkdJk6j2qyx4jxGHhcTafKNMxBBj/AFDRorSLxNCJBzAcxrp/Zq8kHH4+wEZJmax/gkn1WtD/ACnQfI0nvcKYyrgq46rH/Nbt+ML0PagfEGMnDliBuuU89SOdUql6ZqwnceUzFXODvosTA0ircBhTlIIPSnWBxhiJ0/2irsPhxlrHPFsk0aFK0mZbG+HkdszLJG1KMT4Phs67Tz5Vur2GrnlemNRO4rG4Ox1poyXDMJ5NwuBqVK/cGftQWI4ESD1PPud62xwYH9NKpeyJ2H0odkqph3G7R8wu+G3SdJqnCcCdnHpIBYD5TX0u7hZ5CuJw5d41FUt18lOKFfH2IslOd52J/wBA9I+yisecAK3GJwQMTJ3HtzpacCKvJNtlQhSDshmpgV6a4pFY0zWkdu1Qdavc1Bbes0E2aIIa8BwoLEkgGNtdufbpWltgkSNQRqQNu/tWa8PJmu5RuR8o6VvOEcNIzTsAOXKdRXkfE3tyM7SyrHhTMf4yseWLTcmDCR2IYVm/EDK2HkASIafsfsa2/j2yTh1AH/4zmP8ApOhNYSQUyx1Hz1roeFZH5cZ/DNWP+PgcJPuxbwrCvejyrb4m6Qwa2bbMqLsGDZu47CreI8OvYYC29lrd1kl/MNtgQScpRQJUiN5mm3gTiXkY60dg5NtvZ9B/3Ba1v7WOH5rVq+B8DZG/0tqPuP8Aur20NbKeJyiujzWTwvHh1UcWR2pLv6mV4n4KxVrCeYoVbEIzhbpuZyYh8oUQNRpNT8IeA8PxAu125kZCP8G0MoywPVLEnVv71rbfs/4ouIwJsXPV5YNthO6MDH6j5ViOG4g8M4j6jKKxR9fitNz94g/Kqnqcj2y9n2Bi0ONrJj/PHr9Bj4dxn7hiLnD8TraJhSYKgPsYOmVtPYk96beIOCNg2F/D6INGXks/PVTUf2oYG1csriFYB7cD/UjER9CQR7mp+CvE4xGFa1dGc2/QZ1LIRpPykT2q4uW/Y/sSWzy454/pJfuF2AmNs8luLv2br/pPShOH8YayzYfEDQaSTsO8/EKzPD+ONh8cLabeZ5cHYoTEH7Ux8d4k5rbz8SsPp/zRJ2m/gVPGoyUF1LlfQb8VYJ67bSojtE7R1FBYbiRuT8RMwQqkn36UBj8YRggxO6JE+4ojwXfPkMw1d3IHsAup9tfrQ5qQMJuGNv4dDNLdxh8JEfzlV+y60DfxN2Mp9HcAfnei7PiKwVJF1Yll9RCnMpg78q5xG+rYfOpkNBB2mTvrVRSEfiJydMGa7ilSM2dCPhaG06EEa084RhT5QLRmO4AA05TFU2x6R7D8VAgjUEj2Na1lbVGGUPVaCGwQDbTQ3iOz/lrjR8IB9oINLcTxXEG2WDQBsdMx+1LcQ2ZZv3bt2dSmY5NdhlECjWTbTK8tydFvDGIVZ/i/sU+w2orKfvjsZiBP2rQ4O/tSpT3ybGuG1JDI2Kg1ir7N3SuuRQUDygG7hqGaxTH3qOQULiGpCm5h6pa1FNr1oUJct0twGKQsNgmqDgT0pkRFc8yluC9w9zES1NMOTsPmavw+VToJ7n+9KtIzHU/JNPvS4aRv+cx5vFUv6S+7/YFu4VgJ39qqpmuHjoPzVN7BTqN+nWl59K0rgP0XikZy2ZuH8+wPw3Gi1eVzOUHUDn2+tai546ZnzKSg9ICHbuWPOs0vDidxFWNw5TGpFcbL4bLUS3bTtvxPSY+Mkk/8mn8U8YDYcZF0dGgnmCu3y2rA4a9qTAAIEnMq7ATqTA/3rTYy1/lUBcNkzKREFcxzLvuJB1HWvnnEbQV20M5pUTyYA/maRotN5SljaaaZ09PqoqMZYuUy3E40JcOUiQZBUhtRqCCN6+nce462IwDkpK3LIef5SIbnykV8bxLnNrX0jw7xPNgbSaEZWRuekkfivSaGP80PlGDxPO57J/7WKv2d8XZb7qDGdCe0oQR+TQv7QJOJV/57Y/7SR+KU+FL/AJeMt9mKn6EU98frra7Zx9wf60S/0zXwxe69XGXyv2H2Nvi5wv4NTYX1HqoH9KQ+AFY+cQYKhDzn+LpWg4V/i8MCjfymHzEikP7N70Xbqn+K3P0b/wDqnN1kxy+UZ4Q/g5Y/DA+I3/8A7hJOoupqBH8vWmP7QrpDWRJ+Fzr7gUu8TWMvENNi1ph88n6g0Z+0afNtdkb/AOR/pS3JqORfU1KFzxP/AIhXih8uCtLtPlg/JS36UkSwv7vaBuuj3WcKoZsoVWbMzIok8gI1n2pr44xM2rKjYkE/JNPzSvhviN7SIEt2wwXKrsCzEFiT7CTUyTSyc/CEeRKWCo9uTCbFo3mjDYbI1sKLoMKhgk5SGgmSFM6GN6bcV4+fKti6FRi0sFbMAFP29qxuM4lez3F8xvW2ZwPSCxAB2+kdqlhOG3WUnLAJmSNIHY6mlSzL+UHFoXH1yN+fGdoABAzHlpAoB/E9x2g+gcgARPzrK4zEnDwub1kS8bgHkenty50Zg+MMwWdVJ+EhYjqNNK0qT9zG3ji+Eabz5EDeNqitkkgQIOpmk1i4c5iSvKnK4rrRLIpAyVdBCYcTA269aZ4bDfaluHxIimGHxNEmhMuQ63NXKKGF2dauV9KMU7LvLkVXk1rtu5NSNQEgbdD3bdXOTVJUmhYxAly1NClaZmwah+7f3ApbiGpGPGLZTy+k/muJiiDy+lVW7k6GvBa0rg8o5OqYyscS6gEfOiTjFPb3pJaYxO2vMRXLt08qFlq7oc+drHOvNSjA3iXHPr2ptcbSqL5ukW2zOk76fWsbx1WB2mNCfY6fY1s8Cg+I7bCI36ke1Z/xZgsqlyfSW3Gscp+lec1Orhk1KhH9D6B4PoMuDSueVU27S+EhNxbhQTDWXj1EmT2OoH2NaHwBiR+73F5q8j2YT+h+tZXxHxjznVUY+VbUBRESYgk07/Z5eHmXFkyUBA0gkGPw1djTtRzKhGW54ZN9inE2zaxpjldn6sP61qvHNgtZtv0f/wCSn+lIvGdjJiyw0zKrD8flfvWi48PMwIbfRG+4/RqtKllgaY1uwzRf4KxH+Vy/yuw+RIP61nfCj+Xi9Z2uDTfT/itB4FwTG1cHLMD9R/tS/hPCnXGs3luVBuTCk6HNt1rLLUQUcbbXB0PwklLMq7BfFeJBxaMNDlt/ZjVvjx8961uZVh1PxdPrRuP8OXL904gIURQuhjN6TM6e9PvD+Ft3bxygeYV/jklj/wCUmY11rDqPFMUVPb6rft0XDSzUYybraqZlOM2LmJto1u06W0mHuekMNB6R9KWYbhWVlJMsCCIHT81quLcQumbTEAIW0HvrSsWOf+1ZHq8mZ7nx+hrx4ceGFPn/AKGVjFYVLZYIpvHdso1JMyc22vSk1zibfDMDUr2PxD5ZqtNmoPh6HFiqW58/qKy5oqDjFVZlP+mXLjGW1J1k667k9a0GG4eEQKJkbsdNuQFGW7HaPar0sdK7XmuS4PNvGoshZTKKtttJ1qZs14Wh86JNlNB1gg7UVbEe1BWcOdNaLtvWqL+RLQbauUYj0q83SiLF0xTVIVKIxstFEZ5pfaE0SFimCmi0Cu5arQ1YXqyrOGu16a5l71CHy5L8HejkuZtR86QedVuHxhnTSg3nDlhtDrzYqBYN0oR7+k0OMVrppUchUcTHdu6tu2zke/tVXBuJ+fazneSI6dPtWW8QcVaBbGgIk9+gq7wdjCGa3yYZvYiubr7njai6PTeCYY4sinNW319DdcPxKhgHMKdyBMdD9aF4+ysjBfWNIJ5nbblVUax8qhcWQV6jWvMKKhNTPeb3KLXyjAuh2gzO3em/BLr4bEJ5gNudDnBXRhpM/I1o+HBcPJRRmMakAkQZ0J2PcUk8X48uQ76n4R9BB76T9a7mDV78qUV9zlanSSw4ZZGy/wAX8Wt3TbKupIzAgGdJBG3zqF/xfGEGHVJbKFLMfb4Rz2G9ZESIO3LTenfAeAi9cGZiB21Om29dDLm27sj+5x8W/JtxR+eD6N4eP+QRvLW1LtrJLXCo+L/SJ7a0L/1R1aVJBU6H+96vxPFvStlVhLWijosLAHXXUml125JrybTy5HKuH0euxSeLFtny/cY8O8VXrTM3pbNuGGnyAoSxxMrd8zmGnTTWZoQrXimvKtUdNAwT1DTbSDOJ44XbjOqBAf4RtPP70MDXAOVSC1qhiUVSMc8rZ4GuNXCK7TVEQ5nbS71YxgVUhmrLlaY9GaXZBL8mDoaLQihMtdVqZGVCpIYpc6VMiaDtXaMRq0xdiZKiYtGicIpqtLtE2DT4xQttsY2Vq0rQ9tqsz04SSaBUGeou1DuahVWW+fFd/eKX3mr00O4Laf/Z"/>
          <p:cNvSpPr>
            <a:spLocks noChangeAspect="1" noChangeArrowheads="1"/>
          </p:cNvSpPr>
          <p:nvPr/>
        </p:nvSpPr>
        <p:spPr bwMode="auto">
          <a:xfrm>
            <a:off x="63500" y="-881063"/>
            <a:ext cx="2533650" cy="18097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4" name="AutoShape 8" descr="data:image/jpeg;base64,/9j/4AAQSkZJRgABAQAAAQABAAD/2wCEAAkGBhQSERUTExQWFBQVGBgYFhUWGBUVFxgXFhgWFxcYFxcYHyYfGBokGRQUHy8gIycpLCwsFx8xNTAqNSYrLCkBCQoKDgwOGg8PGiwkHyQqLCwsLSwpKSkpKSwsLCksKSwpLCwsLCwsLCwsKSwsLCwpKSwpKSwsLCwsLCwsLCwsLP/AABEIAL4BCgMBIgACEQEDEQH/xAAbAAACAwEBAQAAAAAAAAAAAAAEBQIDBgEAB//EAEEQAAIBAgQEBAUBBgUCBQUAAAECEQADBBIhMQVBUWEGEyJxMoGRobHBBxRCUtHwIyRy4fEVolNigpKyFiUzwuL/xAAbAQACAwEBAQAAAAAAAAAAAAACAwABBAUGB//EADERAAICAQQABQIEBQUAAAAAAAABAhEDBBIhMQUTIkFRYYEUQnHBIzIzkaE0UmKx8P/aAAwDAQACEQMRAD8Abt4ssPhC7OBcXKESCCYIWAeakEa9ZpbY49cvoLgUC0lzPEyUMnLPLKYI0O9CYLhqN5ZcLLLJVtNco2PI/wBBQ1pXtOIOWWExqCQdD0kFYrTtRjjOxpdxgPolgrMwUTvqOXLlvRacXVJtvqpBnfTQDWPY/Wk73BJmRccxmIBUhusiR8ulQewVUE6ZgDG+mx+9VtQMlTtMMtW0sXAyAkN/EwmAYDBTtMEGd6hw66xL7mdCJ3B/3oYO0QTpzE8zz/FFcMukaxBnLHUkE/oapxt2y91p0PFx02XtDQtEKdJgjQE7yBTXB22ex5ZUghwckjVfr1FZ53DqQd+R5A8qlw648MgbdSwZm9SkfFE9pgUrLh49JWn1FvbM+k8NtnylXYqdfbWKG45wprptkZcqn1g/p3rOriLthkbOpthkUBn1YZAGJO0bkd6YYDjhbMr+pmcZVUxpcOX+LkGBM9IrLKHp21ZsUndjfhOF8prg5EpHsF595Jpf4nxZt4nB3ADlzXEf2YKPzr8qjxPxAtuWUTA5D4iCoiecZ1+tA8U41buLC3AxDzpOzKJCnnrJpmFNVGuDNnzJxfzwzbLXEjpWG/6mbiuS7ei4WUglTlPI9v8AamOG47bFu1cJgMT8THo0Amd/RTJcNodiyrJHcK/HWmJtsNJtED/0vP60nw94q6vAJHIiQfcUZ4sul8SumiKRA10JVpn/ANQFDwK04VUTkZ5bsraNZgML5to3bdu2rMdPSJB20PLYf2apHALpYZhGomNeXWlHC+KNYOhlCfUv6imz+LEnTPp2UD80E8TT4Ohj1EXH1CPiWBNsqepdSOYKtz+v2oY6RV+OxfmHTWWZpO/q3qgjanQtKmZ5NOXBO0hJ0qF1iDV9lstRvtm96jkWoe5WJbv7VZhxJcQdojnqRNWcLxBW4pA7R1maKOPFvFZ1WBqGE6k6gn8UmTd0aIxVJsptYONw20A7DvFMOFsthiVEsVK77TGp5cqNu8VS6Uz+gKTv6p207U6s2bDLmVUIImQBtSJSkzRGK9hUnE8pDZiYWMs6Trr3JmjE4syj/EQgHUESRG+p2FEGzZYHKFA01AGvtVfHroXDuAd1yjn8Wh09jS4xlfZJNRi2ijwzeN0XL38N1yyk/wAo9I09lFOXFA4O4lm0lufhCpp12okXVYkBgSOQjSinfSJjVRVnBg1kNGoYsPciKJqq3dETMxIn20P3rjYpQYLAEmAJ5nb++1VGNLgNuwPiHE/LYDKTm2236VYuPEDSOx3HY1z99tXc4W4s2zDEEShidZ20qSon/iD/ANy1nnCV8MM+SGGckACPhUDQdh2gxQl60C5JmN4PUnWp4S+Fclun3qnidwEEDoY+ddijgwtEHIzmVBgzl6gVZZu66+oxpzG1LLYL5SDBA1kx86vwamCS+SJA6zz0Gv0oTbGHBYt4ZyvONdDt/SjMKFlRAUzowbdjPLrqaCXiL2rp8tgWZd8ubQwTAbaYAojjVhAQyMdQCFWPTcfQKR0zR9anDJsafBo4S2qhIIcEtzgb5h3kUJexACM40Amefpgg/Yk0sw9hkdbV5gLphQFfMgB1YEjYgx7a0wxvDms2fMYgrJU7kKSfSIB9Wb7c6PijLPFJ5FX9yq/xI3LbI7JkVA4ABJMenSOcspMiRv1q21jmuFC1zyyqw5LG3DrAT1A6GVJI2OtB/wDUwtsMCGuTADKrEAwGUE7bHXTfeg72KR7bI7gZ1GRlBZg0nKNR6iDI15GkbVfBtc5Rju+o+vYg23BugEAgkiSXIX1kzpmMRvMjWqrmPR2VrSZQFGYZpJB9S9phz3GopTxvxPY/c7TjOLgm22ePVdQqTIXQSGO3Wo+HuILdTOgI0Eho3EaRygCKZFR4Rz8ilBTf2scHHsFlfSdNSueA0gyvMxt0iu4rDqHuXFykKMqMFb41BGRtACRnO3IdK9j8bbBRRIzBiTBCycsKTHY+1WWj5cPdJKLBVQdM1yC+nXahcPVZWLI44/LI2sWouujOcwzCCCQFGhkjeIFG+RqAsEmIAM69COW9IbV4XLr3j6VuSo15aZj89vlTPB3jmVxuojnqRpP0psIvsY4w+4UykHLuRuByPSumzGnOJOm3vVXnZVZ9ZkQe86/pXHxrOR6veKPkiUWi1tBNdDbGoWUaCDXVWBFBIbGJ0uDzqKbxXvL514PPvQD0e2Nebeu21mvXVGU6GRv86hSRA3OZOnvVr+IntWmRNyIB1G/LNy33+lLbaeY4SYHM1fi+G5WVcwKzABkbCdT02260W2ynKjnBcRcu3LdrzjbUsxYEsAyhgQBr8XqInTvVWN8VObxQnMieiQQH9IgSZ1LR71XgrQvXAUBU2zJjmSQMs+8n5VkeN37zXrj2yip5jCMsmM3xE7ddO1IcUny6LxNzj5bV8G2xnjdkbyraeYXDFrqOJW6oOQAHmDqQQJkUwvXrjsJgOFAbKY9QAzc9fVOvao+GeCzhLV655b3MpbMNjOqsT1ML7ViOIcfZLhIe9mRnW4V9SKRBVi423adNKBw53C5bskfKx+32/sb0cTv20hXZspZlD5yMzA6NHxLroDtrVPC/Ed25bbE3Jz4dckFZ8y+SfUgXf0Bhl0I5xuchxrxdiAgVblso/wAN1wyhwDlOWN+k0gueJRkSwl17WSW8sGU8xwM0k8txHfvVJJcj8MMiVZOT6JxPjWISw197AD3FZg4VsmVrflgvbUn1erUdAK2nCsYvkWsyLm8tM3o55RO+u9fOfDPjC1YwjHFaXF1Nka52ky6n4QNFEzpFJ3/apjJOWzaAnQa6DkN6n4fG+WN82V0kevXsy5u0fShrWKJgEadKh5gga8/lUX0n9K2JGSGNUM8FaDEBd9zJEaaEfioYu/kcqRsfzzoXA3fVchoZiMo2g8zO0VZxR8iora3TMmZhTsDGlShnRZ+9htFSAF1kaiTzPTSrcLfVTbdlzDOMwEfDpqI6HX5ClFtDBAktuYnYf80y4Zwq5f8AQmUBRJJlQBPbr1oa9ibOd1lHG+IWmueajekOSuYGSDtPtRuNxZGHeZI9Gu4AkZmWN4GlZvi3CXS8bRn0kwDrvqdeY71bZzG2bYZp0hD/ABDmB320q9rJuVWxg7XHssR8AcIH+HUmRI5TE7UPxrxgbpt2TCrhyQqFVCgqAu4AJ+GdetOOA8OUosySkMV7g+kEdiftWc8Q4G2mIe6l1fMzAi0VJkmJzMfSNdYoppPoXHLU9ozt8K/fzbsM6YfKwK3C66W4OZmXN8R0gTuQKO8SeEMTwq0tzCOcRZzN5pKagtAUsATK7gEfOu/s78PPdxf+LbyoltnyFYVnMKN5BEknT+UVp/EXisYcXUSMtvKiBTlBciTEDTf7Uv3sJtP092fJeMYjElw7sVDEqoVjAKZQQI0GpH1rccU8x5tZyCSAAsEEgBQpbkNOXSlmJKXkt3BbZQbl64yiCqN/hTy+EkT2zRRXD7rOwgnU6e42/FHACWNOvaiZRkC25BhhEbRtE+80x85rfp0J58xNd42TfbPkCQP4e208pqtNQpO/5ppNozwt7NbykDWZ5a8qjgcNrO1VF9hRuHvg1F0C40FTUGNTZhE0Ml6aVIbFFteW3GtVC5RCnSgDZ0trpVeIYgVxWMmvO06VZSfAqRTLFdNtdqW8aN393LF/8S2Sw2b0yPi6mBWpOFDLH40pX4hwFnyyW9PI9wZ3+dHbBW33M/wjjPk31tu5Je75gQcgAG16fC29fPcXxd3zEzDknXuSQDp3rU4m2Wx+ZQcxW5kA+GfLKasdgFOYk9KS8e4VdsW1Zrlu6jgSbZY5cwMBpAiQDtNZ5IZhhS3Ltmt8DcVvPas2LSm4wW9AzZbaK7gs1wwcsbRE60dY8PX3v3LRtCWzZnmUBuZjJfRjoSIy9KL8I8ZweFwCLauW/NYK16dM7b5JOwXYe3etNwrjlhz5iXAQSWcGCSdAPVyCgQBQt7lTLjUJOaR8641ghZxDYfFW/MuZVyC1qCNSAq+xBMRMVksPwm7euOiWyzKZblE7fkV9A4px63dxT3pRWc5LcxItgZcx940A6iszwW7DXmLMqn0+n1EsoytOYzGgimzgopyTChJ5HTFuGfNZa0+htu065T7TE/EDptrV4tXhp6NNPhPL513AGxbysx8y87FydQizqAAd20Jk6axTUcPzeo2gS2p56nXeaSnfQTVdk4zeobHcdDU2TSritoEhTEc5kH5f0qgXRWtuxEVtVEEQEzIH1phcwZZFdQGaNTzj59KFtqNfzV9nFMFFuBAJIPv1qmy1VhHBcT6yjT6tDPsassWrtm9I0AJmD8SnTbvp9BVvDj6lBAJB0P8AQ8qaOSzGf1JmhjKw6rgVcYQXHtsRlgMJ3J2ifqaEaysgE9wRH17U0xyZmRdhrJ7UDxG3OVVX4efbvTLQvb7DHCcRtWfVkNwuq5hy561874mfJuk/GzSVYjYMTr3NPMbiFnKRqo0I2J9qySgtc9Z0LantOpj2oHfZShHr3Nj4c8QthbKsMxzFoEwIPep8UvribZuqCHVpdSQdG/iU8xoKEx9hAAlselYZTLHQgzvyqnB4kKwIPb6/mouUVKKTstw+Jb/DQaBQymCYOacxI+n0FaDhlljEGMsFT7UCmCQLKn1EbEaDXl25Uzw7FFHOigqCk7C8Vi3uAgkaRMCJ964ixzrtt4SY1mqmv6GjoEJu3xpXrd8daW3b9SLyR8qvoqrG7YnSK6j0HbapZ6VJhxQyQ1Yl3rQCX9N6nbxYG/UUKLa4GKkTXWUDalWIxpXUVfhuJJlJLTA+dXQAejUm4yQUfnqIPQiCPz9jXLnHVeChgbakb+1JuM8Ya0uh3kmmVSKT5M3xu5eQHy8s6qXWVJG5UknXr8q9geHfvFq8b1xrQVC5yAE5rYYDMOYIMb9xV+C4WL/msb7JcCgokfHmzAiQRl2BPKDSjHZrFwBrkgHOc0kHK0lCB171m53fQ1JLbwPcJjLWDwTI8viHmEKhWRXBykjl6QG9zR1/iFgWGc2xavwbeVSCQYA0I7EanY6cqWcO4jbxbu6W2W78VwkhlaT1PwQYIH3o+/ww2na4FZw/xOsATvlI1n370M4uPqQCak9r4BOE4NLrC5kYCx6mJyhWeBlE7wDr8qZ4TH2sMjkWypbNIZpUkBi2UTuYnlIFW3LJXAXQfR5gJAHLMyjTvWJx3EVS2cPcIYE5i6qM8gQNtI7c6FRfBMOdTlJr24Quw962zKHRiSZHlkSZPwwdt6+mW7eIgRh4ECAWMgcgdazHhXwRiA1vEMi5D61BcBzuVOU9wN6Z38c4ZgfMBkyMw3nX+GrtRGuDmUHA3DrkP4+xNQIK7iD3pkL4uqGBg6AjWp3IieQ+56VpsQkD4ewY1AHcmKJt4URMyeYUx+aoDyDUgem9AEkG4SC43Bn3pxbtHf8A5pFcuFSzjXy9ddpiAD9aFueMbv8A4dsHqA0/mrVIhosfaIXNoKSXuKPqpQAHc9v1oDEeKLziDlA/lA39zqanj75LRGyLmjkSNaKwXYOOEvezEZVQn4mIVfl1qv8A+ibrybdyy5GkB4JI5agCp4vEFlUdgIGgA7CrMBxVbTheZPynkT84+lXdguNK2c4vYhZLAMqwVbQhhAK9xOalWHTMQfoADWl8Z4SSFAkqD6o1aSDmMfP6UFwnhsWw3M/apCNgbovoMsPoAF5QffnTkWwB2oazZCqAOn9+9E3V/wAMzTkqLIPeGWPpQeIcVC9MRQeNxGUa78qoKarghiLvqAO8/oKJxV4giKVWrZZgSZ10ptaMkAxS32WlwFYa4QsnerP3iaoJ5VAmKXLstB4uSKmpoO3dq9Lwioi2XtqINVtw/ONDB/TpVYvGibV0R3FHFimjO4ngnkXHvOS1q2A2RZktyHt/FWMxvG7j3HImCxIjaJ/pX1rFLnlTGVlB16jSD2INZHivgNEJZHNsNJA+JQehGhihzN0HjSsydrHYm4RbtFpYwFX4v/dyFaLEeAMQ6hmuWpAkgs55Dc5Y25imfBMAmERmuFfMM69E5Ac5Ok024PjS6Nm+I7j/AMsAAx7dKyOVM1KPBnsBeXB2mtplUl/WSSQSNh9NvetDwbieWyfMMG9EL8RVNydNCYmPlQD+G7YuebtHqM66jnrXsQil1YHKIMzosAa7fDpptqamNc8i9VKXl1Ap4rxBntuq2zdhhkXQSimZbUTBA96w/DOEv+8o19PSX9QaACd4idqYPjS14/FBLET0nT7RVd3Dm4hHNfVpvOn6TT5RT5M+mi8UaNj/ANduKwVWzTJkCCuuyqdGgDqNqxGN8aXTccgLBZozBZiTvpvRWCBtgFiTM5pJ57fSklzgTyYW4RJg5GMjrPOl+W0bHljI2eAuEKavx2IKgc52oS7dAt5k0Gn5pthMYIAIU9OvWnCKIYLDNlBII051fetlR0PI9J59qvTFDov1NCcQuzbJ7jb3qm0GkynEOTbIUk8/frSS4aY2cXCMegj60rZtqByDULJLdggkSAaMGKY2r2WSCwIHtG/1oEt+KuwfEGsyVAJ6HUHrVxkn2VKDO4aCpJJDA/D2PM1dwPDJ5juYbKrFQZ+MCR7jeu3eM27slrGVgNSj5ZnrpTjg1yy1t8lvIVU8yxMg6yaNWKcRnh7WcZjudfrrVmFwo1jadKX4LGCI2I604woJrRFUZ1GioWRmii7y+gryqy3bE7VJlMRRWMoTGzyrNcatNm1+VbpcNSnG8ELMTyFU+iu2ZvhzHTr1pwlqAWoi3wsA7fKrHswIpQYEl8E1B7mtUXNG0q9bfOgastHg9SF+KrurVFy5AmqLCXxcAkz8qGscUlwdRJj+/lXrVzrRXko3apECSL7/ABUKpYnQR851gUt4v4rFwLaBVJGbO22nIjnzol+GKwyM2kzp+tK+OeEVcemZAgHv/SpNN9BQpdjHHccs2rzWrvqzQYI0ysAVM9NafcJt+Y6omWWnKf4YALbjsKwnjuyqYqyhEhMPaSesZgdfpXuFLdGZUc5Ft3LmrRlW0pdgDBMkDTvWeUGpNmiM01ybDFOzqVWNoJ0gA7k9qz3iziASwoQgy5Qnl6QGP6UswvFb190Gfy0zKHiJKkgMSfYmm3jHAL+63WKhf88y2yN4S3kYnrJtk+9HCHuDKXsY51fMHJkDpympNjTnABIAGsHT2PWuYeUIHIkS2widZ7xTbjmGwIg2g4Y6kKWZfnOtE3XAMYWrFBx3mNEwo2pWca3U1qOE+H/3i35mZbNrzFtAlWJZ30AUDffUzRlzwDaBILXJBIMMkSOkirkpAxcUBWb58l1O6n9f9qvxBkJ3Uf0rj2h6jyeJ56jnpV9mwWyj+URQSmlwMjBvk4V0o+zc/wAB16f81D91q/CYRmlRHqEUh5UuWao4nLhAA2YdRMVbwzw/dvMBlKiJzEQNO5rTcN8KiQzgnTTpPUxr8q0LWGygKCeY7RXn9X4uo+jEdrB4clzkYgwfhdFBk6ECQ4E6e1YrGWstxl3ykie019BuYtw6WyCrzpz3oDj3hwBAwEvMn/T1ig0GtkslZX30N12ki8forgx9rCztTfglvK5H8ykVLBYYSZoy1YVWBHLaa9PGR5x4yrB4Mkj5VqsJYjWlVh1WIopcZWmOTgQ8Y4RRXvKobBX5GtGG5pTE7FNUVxVbqelWVJdqsEBuWyDMUBjBrpTi6k6AT7UpxdzKSG0PQiqabdIYml2KhhJNXPagU4wXBzcGZXWPnPzFXXuAjqT7CKHa1wyOnyjMKhoXEJ9K1F7hiqI2J271n8fZZTrqOo/WicAbFr3CD2qwXdjNQv2jy17VRcOlKquw6voapiKJt4jUa0icnLRGFttO+kVFIFoaeJUTEIAYlNZ0Jkj8V8vxmLYZlDGJI00kaiPpWm8UcSdBCtqQZrIrbO3Mn80qbsOMaC+FYm4WCKCxYwABqa+lcUvYcYGzbxjMCRmBX1MLpBbMANDq5mayfgrBj947i2+vcgD9aj4w4gbmIKictr0r7jc/iijLbCySjunQtsY5VBD6g86pwGKRSROnLrFKxqaiDrpQ+Y7JsPqvAL6NbwaINFuXrz+6ggfe4se1UYvgWLa47B0gsxHrjQkkcqK4RaWyTyWzZRZPVibjf/rWVv8Aj2/mbKq5ZMSOU6fatDr8wmKb6GeHwROrfIbfimFqyFrkxtUkNcm23bOoklwiTKKjhr5Rg4EldRPWovULlyl5KapmnFw0zY8Hx7ZENw66mexOn2p/dxKCD25d+lYjhuNDCM0SNunUe1ahICqZkHKPaK8PrcO3IegcYyjGQwZraIbs7deR6Vn/ABBjM1vOBBOg79u80X4k4igsrZ+KSGJHvH5rG8b8RFMgCBhmM5yxEiI9On0rR4bpZTyRlHu/cBQ2YXll/wCQbheGPkDRAIkSQDXLljLGYROo9qT3PE18HM7Mi7rbA8t3nZgxtkMv0oLEPdZ8txj5t0jS4SuWdQQ5aAD00r3un0epf9RpL6Hm82pwfkTsdvjrazLqIP8AMJ17Uy4ThnxCs1oZgpKtJCkEAGAp1Jg1i8RkLLbJAS2NTchxmGrDNaElSRA1O+9aL9nviAWL/lvkW3iMxXWAjJtIJ9IgkD2Fb/wij2zB+Ib6Q+8Ost5ygbKwE5SPUY0P050zQgXMj6dDy7T70m8S8OuYfEDG2DKOQTlghWO85f4W11p1Zv28XbDr6XA9S7kf1WedAk1wzTlxwpZI9P8AwyWJQo0bg7f81LzAOn5qi1ioPk3efwn8a/rQ3EsI9lgwnKfp7H+tE7YpQXTGitrIgdxXsdhVxC5WIVx8LaT/ALihMLdBWdu1eNozMn9PqaGMnB2mSWPfxQkY3cK/Q8xurCmuJ4ul62Bb9N47KWKAH32b2o1sSrLluqLi9TvSrivBLbgHDRnG9stBPdcx19prfDLjytbuGYp4MmNcdFj8PcCLtq47GYdTmgdCJ9J/uaEs8HvlvUrlJ1WUkdJk6j2qyx4jxGHhcTafKNMxBBj/AFDRorSLxNCJBzAcxrp/Zq8kHH4+wEZJmax/gkn1WtD/ACnQfI0nvcKYyrgq46rH/Nbt+ML0PagfEGMnDliBuuU89SOdUql6ZqwnceUzFXODvosTA0ircBhTlIIPSnWBxhiJ0/2irsPhxlrHPFsk0aFK0mZbG+HkdszLJG1KMT4Phs67Tz5Vur2GrnlemNRO4rG4Ox1poyXDMJ5NwuBqVK/cGftQWI4ESD1PPud62xwYH9NKpeyJ2H0odkqph3G7R8wu+G3SdJqnCcCdnHpIBYD5TX0u7hZ5CuJw5d41FUt18lOKFfH2IslOd52J/wBA9I+yisecAK3GJwQMTJ3HtzpacCKvJNtlQhSDshmpgV6a4pFY0zWkdu1Qdavc1Bbes0E2aIIa8BwoLEkgGNtdufbpWltgkSNQRqQNu/tWa8PJmu5RuR8o6VvOEcNIzTsAOXKdRXkfE3tyM7SyrHhTMf4yseWLTcmDCR2IYVm/EDK2HkASIafsfsa2/j2yTh1AH/4zmP8ApOhNYSQUyx1Hz1roeFZH5cZ/DNWP+PgcJPuxbwrCvejyrb4m6Qwa2bbMqLsGDZu47CreI8OvYYC29lrd1kl/MNtgQScpRQJUiN5mm3gTiXkY60dg5NtvZ9B/3Ba1v7WOH5rVq+B8DZG/0tqPuP8Aur20NbKeJyiujzWTwvHh1UcWR2pLv6mV4n4KxVrCeYoVbEIzhbpuZyYh8oUQNRpNT8IeA8PxAu125kZCP8G0MoywPVLEnVv71rbfs/4ouIwJsXPV5YNthO6MDH6j5ViOG4g8M4j6jKKxR9fitNz94g/Kqnqcj2y9n2Bi0ONrJj/PHr9Bj4dxn7hiLnD8TraJhSYKgPsYOmVtPYk96beIOCNg2F/D6INGXks/PVTUf2oYG1csriFYB7cD/UjER9CQR7mp+CvE4xGFa1dGc2/QZ1LIRpPykT2q4uW/Y/sSWzy454/pJfuF2AmNs8luLv2br/pPShOH8YayzYfEDQaSTsO8/EKzPD+ONh8cLabeZ5cHYoTEH7Ux8d4k5rbz8SsPp/zRJ2m/gVPGoyUF1LlfQb8VYJ67bSojtE7R1FBYbiRuT8RMwQqkn36UBj8YRggxO6JE+4ojwXfPkMw1d3IHsAup9tfrQ5qQMJuGNv4dDNLdxh8JEfzlV+y60DfxN2Mp9HcAfnei7PiKwVJF1Yll9RCnMpg78q5xG+rYfOpkNBB2mTvrVRSEfiJydMGa7ilSM2dCPhaG06EEa084RhT5QLRmO4AA05TFU2x6R7D8VAgjUEj2Na1lbVGGUPVaCGwQDbTQ3iOz/lrjR8IB9oINLcTxXEG2WDQBsdMx+1LcQ2ZZv3bt2dSmY5NdhlECjWTbTK8tydFvDGIVZ/i/sU+w2orKfvjsZiBP2rQ4O/tSpT3ybGuG1JDI2Kg1ir7N3SuuRQUDygG7hqGaxTH3qOQULiGpCm5h6pa1FNr1oUJct0twGKQsNgmqDgT0pkRFc8yluC9w9zES1NMOTsPmavw+VToJ7n+9KtIzHU/JNPvS4aRv+cx5vFUv6S+7/YFu4VgJ39qqpmuHjoPzVN7BTqN+nWl59K0rgP0XikZy2ZuH8+wPw3Gi1eVzOUHUDn2+tai546ZnzKSg9ICHbuWPOs0vDidxFWNw5TGpFcbL4bLUS3bTtvxPSY+Mkk/8mn8U8YDYcZF0dGgnmCu3y2rA4a9qTAAIEnMq7ATqTA/3rTYy1/lUBcNkzKREFcxzLvuJB1HWvnnEbQV20M5pUTyYA/maRotN5SljaaaZ09PqoqMZYuUy3E40JcOUiQZBUhtRqCCN6+nce462IwDkpK3LIef5SIbnykV8bxLnNrX0jw7xPNgbSaEZWRuekkfivSaGP80PlGDxPO57J/7WKv2d8XZb7qDGdCe0oQR+TQv7QJOJV/57Y/7SR+KU+FL/AJeMt9mKn6EU98frra7Zx9wf60S/0zXwxe69XGXyv2H2Nvi5wv4NTYX1HqoH9KQ+AFY+cQYKhDzn+LpWg4V/i8MCjfymHzEikP7N70Xbqn+K3P0b/wDqnN1kxy+UZ4Q/g5Y/DA+I3/8A7hJOoupqBH8vWmP7QrpDWRJ+Fzr7gUu8TWMvENNi1ph88n6g0Z+0afNtdkb/AOR/pS3JqORfU1KFzxP/AIhXih8uCtLtPlg/JS36UkSwv7vaBuuj3WcKoZsoVWbMzIok8gI1n2pr44xM2rKjYkE/JNPzSvhviN7SIEt2wwXKrsCzEFiT7CTUyTSyc/CEeRKWCo9uTCbFo3mjDYbI1sKLoMKhgk5SGgmSFM6GN6bcV4+fKti6FRi0sFbMAFP29qxuM4lez3F8xvW2ZwPSCxAB2+kdqlhOG3WUnLAJmSNIHY6mlSzL+UHFoXH1yN+fGdoABAzHlpAoB/E9x2g+gcgARPzrK4zEnDwub1kS8bgHkenty50Zg+MMwWdVJ+EhYjqNNK0qT9zG3ji+Eabz5EDeNqitkkgQIOpmk1i4c5iSvKnK4rrRLIpAyVdBCYcTA269aZ4bDfaluHxIimGHxNEmhMuQ63NXKKGF2dauV9KMU7LvLkVXk1rtu5NSNQEgbdD3bdXOTVJUmhYxAly1NClaZmwah+7f3ApbiGpGPGLZTy+k/muJiiDy+lVW7k6GvBa0rg8o5OqYyscS6gEfOiTjFPb3pJaYxO2vMRXLt08qFlq7oc+drHOvNSjA3iXHPr2ptcbSqL5ukW2zOk76fWsbx1WB2mNCfY6fY1s8Cg+I7bCI36ke1Z/xZgsqlyfSW3Gscp+lec1Orhk1KhH9D6B4PoMuDSueVU27S+EhNxbhQTDWXj1EmT2OoH2NaHwBiR+73F5q8j2YT+h+tZXxHxjznVUY+VbUBRESYgk07/Z5eHmXFkyUBA0gkGPw1djTtRzKhGW54ZN9inE2zaxpjldn6sP61qvHNgtZtv0f/wCSn+lIvGdjJiyw0zKrD8flfvWi48PMwIbfRG+4/RqtKllgaY1uwzRf4KxH+Vy/yuw+RIP61nfCj+Xi9Z2uDTfT/itB4FwTG1cHLMD9R/tS/hPCnXGs3luVBuTCk6HNt1rLLUQUcbbXB0PwklLMq7BfFeJBxaMNDlt/ZjVvjx8961uZVh1PxdPrRuP8OXL904gIURQuhjN6TM6e9PvD+Ft3bxygeYV/jklj/wCUmY11rDqPFMUVPb6rft0XDSzUYybraqZlOM2LmJto1u06W0mHuekMNB6R9KWYbhWVlJMsCCIHT81quLcQumbTEAIW0HvrSsWOf+1ZHq8mZ7nx+hrx4ceGFPn/AKGVjFYVLZYIpvHdso1JMyc22vSk1zibfDMDUr2PxD5ZqtNmoPh6HFiqW58/qKy5oqDjFVZlP+mXLjGW1J1k667k9a0GG4eEQKJkbsdNuQFGW7HaPar0sdK7XmuS4PNvGoshZTKKtttJ1qZs14Wh86JNlNB1gg7UVbEe1BWcOdNaLtvWqL+RLQbauUYj0q83SiLF0xTVIVKIxstFEZ5pfaE0SFimCmi0Cu5arQ1YXqyrOGu16a5l71CHy5L8HejkuZtR86QedVuHxhnTSg3nDlhtDrzYqBYN0oR7+k0OMVrppUchUcTHdu6tu2zke/tVXBuJ+fazneSI6dPtWW8QcVaBbGgIk9+gq7wdjCGa3yYZvYiubr7njai6PTeCYY4sinNW319DdcPxKhgHMKdyBMdD9aF4+ysjBfWNIJ5nbblVUax8qhcWQV6jWvMKKhNTPeb3KLXyjAuh2gzO3em/BLr4bEJ5gNudDnBXRhpM/I1o+HBcPJRRmMakAkQZ0J2PcUk8X48uQ76n4R9BB76T9a7mDV78qUV9zlanSSw4ZZGy/wAX8Wt3TbKupIzAgGdJBG3zqF/xfGEGHVJbKFLMfb4Rz2G9ZESIO3LTenfAeAi9cGZiB21Om29dDLm27sj+5x8W/JtxR+eD6N4eP+QRvLW1LtrJLXCo+L/SJ7a0L/1R1aVJBU6H+96vxPFvStlVhLWijosLAHXXUml125JrybTy5HKuH0euxSeLFtny/cY8O8VXrTM3pbNuGGnyAoSxxMrd8zmGnTTWZoQrXimvKtUdNAwT1DTbSDOJ44XbjOqBAf4RtPP70MDXAOVSC1qhiUVSMc8rZ4GuNXCK7TVEQ5nbS71YxgVUhmrLlaY9GaXZBL8mDoaLQihMtdVqZGVCpIYpc6VMiaDtXaMRq0xdiZKiYtGicIpqtLtE2DT4xQttsY2Vq0rQ9tqsz04SSaBUGeou1DuahVWW+fFd/eKX3mr00O4Laf/Z"/>
          <p:cNvSpPr>
            <a:spLocks noChangeAspect="1" noChangeArrowheads="1"/>
          </p:cNvSpPr>
          <p:nvPr/>
        </p:nvSpPr>
        <p:spPr bwMode="auto">
          <a:xfrm>
            <a:off x="63500" y="-881063"/>
            <a:ext cx="2533650" cy="18097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66" name="Picture 10" descr="http://www.womanhonorthyself.com/wp-content/uploads/2009/05/ha-massburnflags.jpg"/>
          <p:cNvPicPr>
            <a:picLocks noChangeAspect="1" noChangeArrowheads="1"/>
          </p:cNvPicPr>
          <p:nvPr/>
        </p:nvPicPr>
        <p:blipFill>
          <a:blip r:embed="rId3" cstate="print"/>
          <a:srcRect/>
          <a:stretch>
            <a:fillRect/>
          </a:stretch>
        </p:blipFill>
        <p:spPr bwMode="auto">
          <a:xfrm>
            <a:off x="3200400" y="4572000"/>
            <a:ext cx="2838450" cy="202845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	</a:t>
            </a:r>
            <a:endParaRPr lang="en-US" dirty="0"/>
          </a:p>
        </p:txBody>
      </p:sp>
      <p:sp>
        <p:nvSpPr>
          <p:cNvPr id="3" name="Content Placeholder 2"/>
          <p:cNvSpPr>
            <a:spLocks noGrp="1"/>
          </p:cNvSpPr>
          <p:nvPr>
            <p:ph idx="1"/>
          </p:nvPr>
        </p:nvSpPr>
        <p:spPr/>
        <p:txBody>
          <a:bodyPr/>
          <a:lstStyle/>
          <a:p>
            <a:r>
              <a:rPr lang="en-US" dirty="0" smtClean="0"/>
              <a:t>There were many conflicts that could have started the wars, however, there is not one prominent one. </a:t>
            </a:r>
            <a:endParaRPr lang="en-US" dirty="0"/>
          </a:p>
          <a:p>
            <a:r>
              <a:rPr lang="en-US" dirty="0" smtClean="0"/>
              <a:t>There are many regions and religions that have attacked Jerusalem to claim it as their own. Since the beginning of when Jerusalem was first established, it has been invaded and besieged. </a:t>
            </a:r>
          </a:p>
        </p:txBody>
      </p:sp>
    </p:spTree>
    <p:extLst>
      <p:ext uri="{BB962C8B-B14F-4D97-AF65-F5344CB8AC3E}">
        <p14:creationId xmlns:p14="http://schemas.microsoft.com/office/powerpoint/2010/main" val="146143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Reference Page </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www.wikipedia.org/wiki/kingdom</a:t>
            </a:r>
            <a:endParaRPr lang="en-US" dirty="0" smtClean="0"/>
          </a:p>
          <a:p>
            <a:pPr marL="0" indent="0">
              <a:buNone/>
            </a:pPr>
            <a:endParaRPr lang="en-US" dirty="0"/>
          </a:p>
          <a:p>
            <a:pPr marL="0" indent="0">
              <a:buNone/>
            </a:pPr>
            <a:r>
              <a:rPr lang="en-US" dirty="0" smtClean="0">
                <a:hlinkClick r:id="rId3"/>
              </a:rPr>
              <a:t>www.simpletoremember.com</a:t>
            </a:r>
            <a:r>
              <a:rPr lang="en-US" dirty="0" smtClean="0"/>
              <a:t> </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645378599"/>
      </p:ext>
    </p:extLst>
  </p:cSld>
  <p:clrMapOvr>
    <a:masterClrMapping/>
  </p:clrMapOvr>
</p:sld>
</file>

<file path=ppt/theme/theme1.xml><?xml version="1.0" encoding="utf-8"?>
<a:theme xmlns:a="http://schemas.openxmlformats.org/drawingml/2006/main" name="Thatch">
  <a:themeElements>
    <a:clrScheme name="Custom 26">
      <a:dk1>
        <a:sysClr val="windowText" lastClr="000000"/>
      </a:dk1>
      <a:lt1>
        <a:srgbClr val="000000"/>
      </a:lt1>
      <a:dk2>
        <a:srgbClr val="1D3641"/>
      </a:dk2>
      <a:lt2>
        <a:srgbClr val="E2EDF2"/>
      </a:lt2>
      <a:accent1>
        <a:srgbClr val="000000"/>
      </a:accent1>
      <a:accent2>
        <a:srgbClr val="FF0000"/>
      </a:accent2>
      <a:accent3>
        <a:srgbClr val="660000"/>
      </a:accent3>
      <a:accent4>
        <a:srgbClr val="000000"/>
      </a:accent4>
      <a:accent5>
        <a:srgbClr val="660000"/>
      </a:accent5>
      <a:accent6>
        <a:srgbClr val="000000"/>
      </a:accent6>
      <a:hlink>
        <a:srgbClr val="FF6566"/>
      </a:hlink>
      <a:folHlink>
        <a:srgbClr val="4C000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199</TotalTime>
  <Words>317</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Thatch</vt:lpstr>
      <vt:lpstr>The History of the Jerusalem Wars</vt:lpstr>
      <vt:lpstr>Topic Questions:</vt:lpstr>
      <vt:lpstr>Background of Jerusalem </vt:lpstr>
      <vt:lpstr>Little background of battles</vt:lpstr>
      <vt:lpstr>The BCE’s (before common era) </vt:lpstr>
      <vt:lpstr>CE (Common Era)</vt:lpstr>
      <vt:lpstr>The CE (continued) </vt:lpstr>
      <vt:lpstr>Overall Summary </vt:lpstr>
      <vt:lpstr>Reference Page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the Jerusalem Wars</dc:title>
  <dc:creator>Kelsay E. Cook</dc:creator>
  <cp:lastModifiedBy>Claire M. Hillard</cp:lastModifiedBy>
  <cp:revision>18</cp:revision>
  <dcterms:created xsi:type="dcterms:W3CDTF">2012-12-12T17:07:22Z</dcterms:created>
  <dcterms:modified xsi:type="dcterms:W3CDTF">2012-12-18T16:14:26Z</dcterms:modified>
</cp:coreProperties>
</file>